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92" r:id="rId3"/>
    <p:sldId id="393" r:id="rId4"/>
    <p:sldId id="394" r:id="rId5"/>
    <p:sldId id="413" r:id="rId6"/>
    <p:sldId id="414" r:id="rId7"/>
    <p:sldId id="332" r:id="rId8"/>
    <p:sldId id="415" r:id="rId9"/>
    <p:sldId id="416" r:id="rId10"/>
    <p:sldId id="405" r:id="rId11"/>
    <p:sldId id="417" r:id="rId12"/>
    <p:sldId id="406" r:id="rId13"/>
    <p:sldId id="418" r:id="rId14"/>
    <p:sldId id="419" r:id="rId15"/>
    <p:sldId id="420" r:id="rId16"/>
    <p:sldId id="421" r:id="rId17"/>
    <p:sldId id="407" r:id="rId18"/>
    <p:sldId id="422" r:id="rId19"/>
    <p:sldId id="423" r:id="rId20"/>
    <p:sldId id="424" r:id="rId21"/>
    <p:sldId id="425" r:id="rId22"/>
    <p:sldId id="408" r:id="rId23"/>
    <p:sldId id="409" r:id="rId24"/>
    <p:sldId id="410" r:id="rId25"/>
    <p:sldId id="411" r:id="rId26"/>
    <p:sldId id="426" r:id="rId27"/>
    <p:sldId id="427" r:id="rId28"/>
    <p:sldId id="338" r:id="rId29"/>
    <p:sldId id="339" r:id="rId30"/>
    <p:sldId id="412"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80183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19356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9813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1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386178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242815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69257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139609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316966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17694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44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968035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77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20173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88895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710846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217770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winning a book….</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Wait for the next slide to answer…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516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406681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1861</Words>
  <Application>Microsoft Office PowerPoint</Application>
  <PresentationFormat>Widescreen</PresentationFormat>
  <Paragraphs>184</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35</cp:revision>
  <dcterms:created xsi:type="dcterms:W3CDTF">2019-10-19T21:47:18Z</dcterms:created>
  <dcterms:modified xsi:type="dcterms:W3CDTF">2021-07-04T18:52:23Z</dcterms:modified>
</cp:coreProperties>
</file>