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92" r:id="rId3"/>
    <p:sldId id="393" r:id="rId4"/>
    <p:sldId id="394" r:id="rId5"/>
    <p:sldId id="413" r:id="rId6"/>
    <p:sldId id="428" r:id="rId7"/>
    <p:sldId id="414" r:id="rId8"/>
    <p:sldId id="332" r:id="rId9"/>
    <p:sldId id="415" r:id="rId10"/>
    <p:sldId id="416" r:id="rId11"/>
    <p:sldId id="405" r:id="rId12"/>
    <p:sldId id="417" r:id="rId13"/>
    <p:sldId id="406" r:id="rId14"/>
    <p:sldId id="418" r:id="rId15"/>
    <p:sldId id="419" r:id="rId16"/>
    <p:sldId id="420" r:id="rId17"/>
    <p:sldId id="421" r:id="rId18"/>
    <p:sldId id="407" r:id="rId19"/>
    <p:sldId id="422" r:id="rId20"/>
    <p:sldId id="423" r:id="rId21"/>
    <p:sldId id="424" r:id="rId22"/>
    <p:sldId id="425" r:id="rId23"/>
    <p:sldId id="408" r:id="rId24"/>
    <p:sldId id="409" r:id="rId25"/>
    <p:sldId id="410" r:id="rId26"/>
    <p:sldId id="411" r:id="rId27"/>
    <p:sldId id="426" r:id="rId28"/>
    <p:sldId id="427" r:id="rId29"/>
    <p:sldId id="338" r:id="rId30"/>
    <p:sldId id="339" r:id="rId31"/>
    <p:sldId id="412"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1" d="100"/>
          <a:sy n="91" d="100"/>
        </p:scale>
        <p:origin x="2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29</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4.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hyperlink" Target="https://www.georgejmount.com/book"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80183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19356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9813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1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386178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24281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69257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139609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487239" y="3741832"/>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3169662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176947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44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968035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776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201736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88895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710846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332797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r>
              <a:rPr lang="en-US" sz="2800" i="1" dirty="0">
                <a:solidFill>
                  <a:srgbClr val="707070"/>
                </a:solidFill>
                <a:latin typeface="Pragmatica" panose="020B0403040502020204" pitchFamily="34" charset="0"/>
              </a:rPr>
              <a:t>Preferred topics?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After that…</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2246769"/>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2249534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3217770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Maybe winning a book….</a:t>
            </a:r>
          </a:p>
          <a:p>
            <a:pPr marL="742950" lvl="1" indent="-285750">
              <a:buFont typeface="Arial" panose="020B0604020202020204" pitchFamily="34" charset="0"/>
              <a:buChar char="•"/>
            </a:pPr>
            <a:r>
              <a:rPr lang="en-US" sz="2800" i="1" dirty="0">
                <a:solidFill>
                  <a:srgbClr val="707070"/>
                </a:solidFill>
                <a:latin typeface="Pragmatica" panose="020B0403040502020204" pitchFamily="34" charset="0"/>
              </a:rPr>
              <a:t>Wait for the next slide to answer…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15167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Name another city in Ohio</a:t>
            </a:r>
          </a:p>
        </p:txBody>
      </p:sp>
      <p:sp>
        <p:nvSpPr>
          <p:cNvPr id="2" name="Rectangle 1">
            <a:extLst>
              <a:ext uri="{FF2B5EF4-FFF2-40B4-BE49-F238E27FC236}">
                <a16:creationId xmlns:a16="http://schemas.microsoft.com/office/drawing/2014/main" id="{29914723-7292-44D5-827E-205A9D38F32F}"/>
              </a:ext>
            </a:extLst>
          </p:cNvPr>
          <p:cNvSpPr/>
          <p:nvPr/>
        </p:nvSpPr>
        <p:spPr>
          <a:xfrm>
            <a:off x="0" y="6488668"/>
            <a:ext cx="5786777" cy="369332"/>
          </a:xfrm>
          <a:prstGeom prst="rect">
            <a:avLst/>
          </a:prstGeom>
        </p:spPr>
        <p:txBody>
          <a:bodyPr wrap="none">
            <a:spAutoFit/>
          </a:bodyPr>
          <a:lstStyle/>
          <a:p>
            <a:r>
              <a:rPr lang="en-US" dirty="0"/>
              <a:t>https://kids.britannica.com/students/assembly/view/54743</a:t>
            </a:r>
          </a:p>
        </p:txBody>
      </p:sp>
      <p:pic>
        <p:nvPicPr>
          <p:cNvPr id="1026" name="Picture 2" descr="Cleveland: location">
            <a:extLst>
              <a:ext uri="{FF2B5EF4-FFF2-40B4-BE49-F238E27FC236}">
                <a16:creationId xmlns:a16="http://schemas.microsoft.com/office/drawing/2014/main" id="{FDA13857-889C-4F31-BC78-35F70F8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089" y="1011331"/>
            <a:ext cx="6381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Preferred topics? (Vote here)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202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406681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TotalTime>
  <Words>1897</Words>
  <Application>Microsoft Office PowerPoint</Application>
  <PresentationFormat>Widescreen</PresentationFormat>
  <Paragraphs>193</Paragraphs>
  <Slides>32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37</cp:revision>
  <dcterms:created xsi:type="dcterms:W3CDTF">2019-10-19T21:47:18Z</dcterms:created>
  <dcterms:modified xsi:type="dcterms:W3CDTF">2021-07-05T14:12:45Z</dcterms:modified>
</cp:coreProperties>
</file>