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92" r:id="rId3"/>
    <p:sldId id="393" r:id="rId4"/>
    <p:sldId id="394" r:id="rId5"/>
    <p:sldId id="413" r:id="rId6"/>
    <p:sldId id="428" r:id="rId7"/>
    <p:sldId id="414" r:id="rId8"/>
    <p:sldId id="332" r:id="rId9"/>
    <p:sldId id="415" r:id="rId10"/>
    <p:sldId id="416" r:id="rId11"/>
    <p:sldId id="429" r:id="rId12"/>
    <p:sldId id="430" r:id="rId13"/>
    <p:sldId id="405" r:id="rId14"/>
    <p:sldId id="417" r:id="rId15"/>
    <p:sldId id="406" r:id="rId16"/>
    <p:sldId id="418" r:id="rId17"/>
    <p:sldId id="419" r:id="rId18"/>
    <p:sldId id="420" r:id="rId19"/>
    <p:sldId id="421" r:id="rId20"/>
    <p:sldId id="407" r:id="rId21"/>
    <p:sldId id="422" r:id="rId22"/>
    <p:sldId id="423" r:id="rId23"/>
    <p:sldId id="424" r:id="rId24"/>
    <p:sldId id="425" r:id="rId25"/>
    <p:sldId id="408" r:id="rId26"/>
    <p:sldId id="409" r:id="rId27"/>
    <p:sldId id="410" r:id="rId28"/>
    <p:sldId id="411" r:id="rId29"/>
    <p:sldId id="426" r:id="rId30"/>
    <p:sldId id="427" r:id="rId31"/>
    <p:sldId id="338" r:id="rId32"/>
    <p:sldId id="339" r:id="rId33"/>
    <p:sldId id="412" r:id="rId34"/>
    <p:sldId id="33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2" d="100"/>
          <a:sy n="92" d="100"/>
        </p:scale>
        <p:origin x="2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microsoft.com/en-us/office/load-the-analysis-toolpak-in-excel-6a63e598-cd6d-42e3-9317-6b40ba1a66b4"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Foundations of Data Analytics in Excel</a:t>
            </a:r>
          </a:p>
        </p:txBody>
      </p:sp>
    </p:spTree>
    <p:extLst>
      <p:ext uri="{BB962C8B-B14F-4D97-AF65-F5344CB8AC3E}">
        <p14:creationId xmlns:p14="http://schemas.microsoft.com/office/powerpoint/2010/main" val="16741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Exploratory &amp; Confirmatory</a:t>
            </a:r>
          </a:p>
        </p:txBody>
      </p:sp>
      <p:sp>
        <p:nvSpPr>
          <p:cNvPr id="3" name="TextBox 2"/>
          <p:cNvSpPr txBox="1"/>
          <p:nvPr/>
        </p:nvSpPr>
        <p:spPr>
          <a:xfrm>
            <a:off x="462987" y="1365813"/>
            <a:ext cx="959541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File: </a:t>
            </a:r>
            <a:r>
              <a:rPr lang="en-US" sz="2800" dirty="0">
                <a:solidFill>
                  <a:srgbClr val="707070"/>
                </a:solidFill>
                <a:latin typeface="Consolas" panose="020B0609020204030204" pitchFamily="49" charset="0"/>
              </a:rPr>
              <a:t>datasets/computers.xlsx</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Is there a difference in sale price of computers with and without a CD-ROM?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Dated data… </a:t>
            </a:r>
            <a:r>
              <a:rPr lang="en-US" sz="2800" i="1" dirty="0">
                <a:solidFill>
                  <a:srgbClr val="707070"/>
                </a:solidFill>
                <a:latin typeface="Pragmatica" panose="020B0403040502020204" pitchFamily="34" charset="0"/>
              </a:rPr>
              <a:t>same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Download the Analysis ToolPak: </a:t>
            </a:r>
            <a:r>
              <a:rPr lang="en-US" sz="2800" dirty="0">
                <a:solidFill>
                  <a:srgbClr val="707070"/>
                </a:solidFill>
                <a:latin typeface="Pragmatica" panose="020B0403040502020204" pitchFamily="34" charset="0"/>
                <a:hlinkClick r:id="rId3"/>
              </a:rPr>
              <a:t>https://support.microsoft.com/en-us/office/load-the-analysis-toolpak-in-excel-6a63e598-cd6d-42e3-9317-6b40ba1a66b4</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69272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80183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19356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9813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1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386178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24281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42134" y="2934043"/>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69257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139609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316966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17694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4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968035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77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20173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88895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71084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217770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winning a book….</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Wait for the next slide to answer…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516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406681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1935</Words>
  <Application>Microsoft Office PowerPoint</Application>
  <PresentationFormat>Widescreen</PresentationFormat>
  <Paragraphs>194</Paragraphs>
  <Slides>34</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40</cp:revision>
  <dcterms:created xsi:type="dcterms:W3CDTF">2019-10-19T21:47:18Z</dcterms:created>
  <dcterms:modified xsi:type="dcterms:W3CDTF">2021-07-11T16:44:09Z</dcterms:modified>
</cp:coreProperties>
</file>