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58" r:id="rId3"/>
    <p:sldId id="403" r:id="rId4"/>
    <p:sldId id="348" r:id="rId5"/>
    <p:sldId id="364" r:id="rId6"/>
    <p:sldId id="365" r:id="rId7"/>
    <p:sldId id="431" r:id="rId8"/>
    <p:sldId id="432" r:id="rId9"/>
    <p:sldId id="354" r:id="rId10"/>
    <p:sldId id="428" r:id="rId11"/>
    <p:sldId id="430" r:id="rId12"/>
    <p:sldId id="429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idole" panose="020B0604020202020204" charset="0"/>
      <p:regular r:id="rId23"/>
    </p:embeddedFont>
    <p:embeddedFont>
      <p:font typeface="Open Sans Extra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7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79213" autoAdjust="0"/>
  </p:normalViewPr>
  <p:slideViewPr>
    <p:cSldViewPr>
      <p:cViewPr varScale="1">
        <p:scale>
          <a:sx n="63" d="100"/>
          <a:sy n="63" d="100"/>
        </p:scale>
        <p:origin x="124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https://swiy.co/musopen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https://swiy.co/amx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atreon.com/user?u=805410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235C3-A8D1-9A76-367B-0B001206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3" y="220512"/>
            <a:ext cx="18264996" cy="9845975"/>
          </a:xfrm>
          <a:prstGeom prst="rect">
            <a:avLst/>
          </a:prstGeom>
        </p:spPr>
      </p:pic>
      <p:pic>
        <p:nvPicPr>
          <p:cNvPr id="3" name="Picture 2" descr="A robot holding a red object&#10;&#10;Description automatically generated">
            <a:extLst>
              <a:ext uri="{FF2B5EF4-FFF2-40B4-BE49-F238E27FC236}">
                <a16:creationId xmlns:a16="http://schemas.microsoft.com/office/drawing/2014/main" id="{1DFD09A7-DE0C-D4D2-E1C7-4A96AE980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" y="266700"/>
            <a:ext cx="18264996" cy="984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6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42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4200" dirty="0">
                <a:latin typeface="Pragmatica" panose="020B0403040502020204" pitchFamily="34" charset="0"/>
              </a:rPr>
              <a:t>  </a:t>
            </a:r>
            <a:endParaRPr lang="en-US" sz="6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16" y="923560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4200" dirty="0">
                <a:latin typeface="Pragmatica" panose="020B0403040502020204" pitchFamily="34" charset="0"/>
              </a:rPr>
              <a:t>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1" y="-99078"/>
            <a:ext cx="2005784" cy="147049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1" y="9265256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1"/>
            <a:ext cx="12877800" cy="563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4001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11678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233" y="525014"/>
            <a:ext cx="4246418" cy="554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82" y="7148640"/>
            <a:ext cx="6799308" cy="27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191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Pattern recognition with Flash Fill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 err="1">
                <a:solidFill>
                  <a:srgbClr val="000000"/>
                </a:solidFill>
                <a:latin typeface="Gidole"/>
              </a:rPr>
              <a:t>C﻿haracter</a:t>
            </a:r>
            <a:r>
              <a:rPr lang="en-US" sz="3000" spc="30" dirty="0">
                <a:solidFill>
                  <a:srgbClr val="000000"/>
                </a:solidFill>
                <a:latin typeface="Gidole"/>
              </a:rPr>
              <a:t> recognition with Data from Picture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A﻿I-powered insights with Recommended PivotTables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530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FOLLOWING ALONG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2470" y="3337024"/>
            <a:ext cx="12594129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spc="30" dirty="0">
                <a:solidFill>
                  <a:srgbClr val="000000"/>
                </a:solidFill>
                <a:latin typeface="Gidole"/>
              </a:rPr>
              <a:t>Download files are now Patreon ONLY:</a:t>
            </a:r>
          </a:p>
          <a:p>
            <a:r>
              <a:rPr lang="en-US" sz="6600" spc="30" dirty="0">
                <a:solidFill>
                  <a:srgbClr val="000000"/>
                </a:solidFill>
                <a:latin typeface="Gidole"/>
                <a:hlinkClick r:id="rId4"/>
              </a:rPr>
              <a:t>https://www.patreon.com/user?u=80541000</a:t>
            </a:r>
            <a:r>
              <a:rPr lang="en-US" sz="6600" spc="30" dirty="0">
                <a:solidFill>
                  <a:srgbClr val="000000"/>
                </a:solidFill>
                <a:latin typeface="Gidole"/>
              </a:rPr>
              <a:t>  </a:t>
            </a:r>
            <a:br>
              <a:rPr lang="en-US" sz="6600" spc="30" dirty="0">
                <a:solidFill>
                  <a:srgbClr val="000000"/>
                </a:solidFill>
                <a:latin typeface="Gidole"/>
              </a:rPr>
            </a:br>
            <a:endParaRPr lang="en-US" sz="6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92600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6341037" y="8055980"/>
            <a:ext cx="1946963" cy="2231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861" y="170082"/>
            <a:ext cx="14699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481" y="2048720"/>
            <a:ext cx="14393120" cy="578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4200" spc="45" dirty="0">
                <a:solidFill>
                  <a:srgbClr val="000000"/>
                </a:solidFill>
                <a:latin typeface="Gidole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4200" spc="45" dirty="0">
                <a:solidFill>
                  <a:srgbClr val="000000"/>
                </a:solidFill>
                <a:latin typeface="Gidole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4200" spc="45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4200" spc="45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4200" spc="45" dirty="0">
                <a:solidFill>
                  <a:srgbClr val="000000"/>
                </a:solidFill>
                <a:latin typeface="Gidole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Demos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latin typeface="Pragmatica" panose="020B0403040502020204" pitchFamily="34" charset="0"/>
              </a:rPr>
              <a:t>File: </a:t>
            </a:r>
            <a:r>
              <a:rPr lang="en-US" sz="4200" dirty="0">
                <a:latin typeface="Consolas" panose="020B0609020204030204" pitchFamily="49" charset="0"/>
              </a:rPr>
              <a:t>ai-for-excel-101.xlsx 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Flash fill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Data from picture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Recommended PivotTables and Charts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Demos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latin typeface="Pragmatica" panose="020B0403040502020204" pitchFamily="34" charset="0"/>
              </a:rPr>
              <a:t>File: </a:t>
            </a:r>
            <a:r>
              <a:rPr lang="en-US" sz="4200" dirty="0">
                <a:latin typeface="Consolas" panose="020B0609020204030204" pitchFamily="49" charset="0"/>
              </a:rPr>
              <a:t>wholesale-customers.xlsx 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Getting AI-powered insights with Analyze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Optimizing the data’s structure with Power Query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6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66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249</Words>
  <Application>Microsoft Office PowerPoint</Application>
  <PresentationFormat>Custom</PresentationFormat>
  <Paragraphs>60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Gidole</vt:lpstr>
      <vt:lpstr>Pragmatica</vt:lpstr>
      <vt:lpstr>Arial</vt:lpstr>
      <vt:lpstr>Normafixed Tryout</vt:lpstr>
      <vt:lpstr>Consolas</vt:lpstr>
      <vt:lpstr>Aliens &amp; cows</vt:lpstr>
      <vt:lpstr>Open Sans Extra Bold</vt:lpstr>
      <vt:lpstr>League Spartan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156</cp:revision>
  <dcterms:created xsi:type="dcterms:W3CDTF">2006-08-16T00:00:00Z</dcterms:created>
  <dcterms:modified xsi:type="dcterms:W3CDTF">2023-08-29T03:13:23Z</dcterms:modified>
  <dc:identifier>DADurESpNu8</dc:identifier>
</cp:coreProperties>
</file>