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358" r:id="rId3"/>
    <p:sldId id="403" r:id="rId4"/>
    <p:sldId id="365" r:id="rId5"/>
    <p:sldId id="431" r:id="rId6"/>
    <p:sldId id="432" r:id="rId7"/>
    <p:sldId id="433" r:id="rId8"/>
    <p:sldId id="354" r:id="rId9"/>
  </p:sldIdLst>
  <p:sldSz cx="18288000" cy="10287000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Gidole" panose="02000503000000000000"/>
      <p:regular r:id="rId15"/>
    </p:embeddedFont>
    <p:embeddedFont>
      <p:font typeface="Open Sans Extra Bold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7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8" autoAdjust="0"/>
    <p:restoredTop sz="79213" autoAdjust="0"/>
  </p:normalViewPr>
  <p:slideViewPr>
    <p:cSldViewPr>
      <p:cViewPr varScale="1">
        <p:scale>
          <a:sx n="58" d="100"/>
          <a:sy n="58" d="100"/>
        </p:scale>
        <p:origin x="1510" y="2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https://swiy.co/musopen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76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AE82E-6AA6-2904-0E69-ADD18CD52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1BF47D-1D5A-85E0-2FA3-1A080CDE12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A2355D-940A-3F54-82DA-7D0939563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5EA1C-E681-9F90-01FF-F4A631B44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0235C3-A8D1-9A76-367B-0B001206C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13" y="220512"/>
            <a:ext cx="18264996" cy="9845975"/>
          </a:xfrm>
          <a:prstGeom prst="rect">
            <a:avLst/>
          </a:prstGeom>
        </p:spPr>
      </p:pic>
      <p:pic>
        <p:nvPicPr>
          <p:cNvPr id="3" name="Picture 2" descr="A robot holding a red object&#10;&#10;Description automatically generated">
            <a:extLst>
              <a:ext uri="{FF2B5EF4-FFF2-40B4-BE49-F238E27FC236}">
                <a16:creationId xmlns:a16="http://schemas.microsoft.com/office/drawing/2014/main" id="{1DFD09A7-DE0C-D4D2-E1C7-4A96AE980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" y="266700"/>
            <a:ext cx="18264996" cy="9845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4235322"/>
            <a:ext cx="3049526" cy="398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369" y="300990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056" y="6864936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2A1CA193-2FA9-8F81-F4B7-A7434CB3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82" y="8065907"/>
            <a:ext cx="4525818" cy="18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dern data analytics in Excel book cover">
            <a:extLst>
              <a:ext uri="{FF2B5EF4-FFF2-40B4-BE49-F238E27FC236}">
                <a16:creationId xmlns:a16="http://schemas.microsoft.com/office/drawing/2014/main" id="{828713EB-6E40-82E4-1EAD-BE0961DA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90309"/>
            <a:ext cx="3505200" cy="45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alternative text description for this image">
            <a:extLst>
              <a:ext uri="{FF2B5EF4-FFF2-40B4-BE49-F238E27FC236}">
                <a16:creationId xmlns:a16="http://schemas.microsoft.com/office/drawing/2014/main" id="{CE062F53-CD20-19DE-BEE3-EB8A68AC3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8031" y="1489279"/>
            <a:ext cx="3390078" cy="139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33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5566406" y="5573199"/>
            <a:ext cx="5443189" cy="4713801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9144000" y="2143604"/>
            <a:ext cx="9466400" cy="5619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28700"/>
            <a:ext cx="7567947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 dirty="0">
                <a:solidFill>
                  <a:srgbClr val="000000"/>
                </a:solidFill>
                <a:latin typeface="League Spartan Bold"/>
              </a:rPr>
              <a:t>OBJECTIVES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19400" y="2400300"/>
            <a:ext cx="9243139" cy="1919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Pattern recognition with Flash Fill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 err="1">
                <a:solidFill>
                  <a:srgbClr val="000000"/>
                </a:solidFill>
                <a:latin typeface="Gidole"/>
              </a:rPr>
              <a:t>C﻿haracter</a:t>
            </a:r>
            <a:r>
              <a:rPr lang="en-US" sz="3000" spc="30" dirty="0">
                <a:solidFill>
                  <a:srgbClr val="000000"/>
                </a:solidFill>
                <a:latin typeface="Gidole"/>
              </a:rPr>
              <a:t> recognition with Data from Picture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A﻿I-powered insights with Recommended PivotTables and Charts</a:t>
            </a:r>
          </a:p>
        </p:txBody>
      </p:sp>
    </p:spTree>
    <p:extLst>
      <p:ext uri="{BB962C8B-B14F-4D97-AF65-F5344CB8AC3E}">
        <p14:creationId xmlns:p14="http://schemas.microsoft.com/office/powerpoint/2010/main" val="335306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59200" y="-99077"/>
            <a:ext cx="2005783" cy="14704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8200" y="617118"/>
            <a:ext cx="15631206" cy="1209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ns Extra Bold"/>
              </a:rPr>
              <a:t>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6095120" y="9265255"/>
            <a:ext cx="2013122" cy="8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5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94328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Demos</a:t>
            </a:r>
          </a:p>
          <a:p>
            <a:endParaRPr lang="en-US" sz="6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200" dirty="0">
                <a:latin typeface="Pragmatica" panose="020B0403040502020204" pitchFamily="34" charset="0"/>
              </a:rPr>
              <a:t>File: </a:t>
            </a:r>
            <a:r>
              <a:rPr lang="en-US" sz="4200" dirty="0">
                <a:latin typeface="Consolas" panose="020B0609020204030204" pitchFamily="49" charset="0"/>
              </a:rPr>
              <a:t>ai-for-excel-101.xlsx 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dirty="0">
                <a:latin typeface="Pragmatica" panose="020B0403040502020204" pitchFamily="34" charset="0"/>
              </a:rPr>
              <a:t>Flash fill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dirty="0">
                <a:latin typeface="Pragmatica" panose="020B0403040502020204" pitchFamily="34" charset="0"/>
              </a:rPr>
              <a:t>Data from picture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dirty="0">
                <a:latin typeface="Pragmatica" panose="020B0403040502020204" pitchFamily="34" charset="0"/>
              </a:rPr>
              <a:t>Recommended PivotTables and Charts</a:t>
            </a:r>
            <a:endParaRPr lang="en-US" sz="6000" dirty="0"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5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943282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Demos</a:t>
            </a:r>
          </a:p>
          <a:p>
            <a:endParaRPr lang="en-US" sz="6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200" dirty="0">
                <a:latin typeface="Pragmatica" panose="020B0403040502020204" pitchFamily="34" charset="0"/>
              </a:rPr>
              <a:t>File: </a:t>
            </a:r>
            <a:r>
              <a:rPr lang="en-US" sz="4200" dirty="0">
                <a:latin typeface="Consolas" panose="020B0609020204030204" pitchFamily="49" charset="0"/>
              </a:rPr>
              <a:t>wholesale-customers.xlsx 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dirty="0">
                <a:latin typeface="Pragmatica" panose="020B0403040502020204" pitchFamily="34" charset="0"/>
              </a:rPr>
              <a:t>Getting AI-powered insights with Analyze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dirty="0">
                <a:latin typeface="Pragmatica" panose="020B0403040502020204" pitchFamily="34" charset="0"/>
              </a:rPr>
              <a:t>Optimizing the data’s structure with Power Query</a:t>
            </a:r>
            <a:endParaRPr lang="en-US" sz="6000" dirty="0"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6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55B2A-9912-9587-FB35-7FD46BDA5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ACDE07D5-FEF6-4361-D7AD-85CA5687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59200" y="-99077"/>
            <a:ext cx="2005783" cy="147049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80001B17-65A9-4812-3FD0-5FC22D425DB1}"/>
              </a:ext>
            </a:extLst>
          </p:cNvPr>
          <p:cNvSpPr txBox="1"/>
          <p:nvPr/>
        </p:nvSpPr>
        <p:spPr>
          <a:xfrm>
            <a:off x="838200" y="617118"/>
            <a:ext cx="15631206" cy="1209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ns Extra Bold"/>
              </a:rPr>
              <a:t>THANK YOU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56F1046-0B71-C70C-5057-A715A6BD1E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6095120" y="9265255"/>
            <a:ext cx="2013122" cy="8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6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6600" b="1" dirty="0">
                <a:solidFill>
                  <a:srgbClr val="CF3338"/>
                </a:solidFill>
                <a:latin typeface="Pragmatica" panose="020B0403040502020204" pitchFamily="34" charset="0"/>
              </a:rPr>
              <a:t>Find me</a:t>
            </a:r>
          </a:p>
          <a:p>
            <a:pPr marL="857250" indent="-8572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stringfestanalytics.com  </a:t>
            </a:r>
          </a:p>
          <a:p>
            <a:pPr marL="857250" indent="-8572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Linkedin.com/in/gjmount</a:t>
            </a:r>
          </a:p>
          <a:p>
            <a:pPr marL="857250" indent="-8572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Twitter.com/gjmount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3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91</Words>
  <Application>Microsoft Office PowerPoint</Application>
  <PresentationFormat>Custom</PresentationFormat>
  <Paragraphs>29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Open Sans Extra Bold</vt:lpstr>
      <vt:lpstr>Arial</vt:lpstr>
      <vt:lpstr>Consolas</vt:lpstr>
      <vt:lpstr>Gidole</vt:lpstr>
      <vt:lpstr>Calibri</vt:lpstr>
      <vt:lpstr>Normafixed Tryout</vt:lpstr>
      <vt:lpstr>Pragmatica</vt:lpstr>
      <vt:lpstr>League Spartan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157</cp:revision>
  <dcterms:created xsi:type="dcterms:W3CDTF">2006-08-16T00:00:00Z</dcterms:created>
  <dcterms:modified xsi:type="dcterms:W3CDTF">2024-09-26T12:21:33Z</dcterms:modified>
  <dc:identifier>DADurESpNu8</dc:identifier>
</cp:coreProperties>
</file>