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358" r:id="rId3"/>
    <p:sldId id="403" r:id="rId4"/>
    <p:sldId id="348" r:id="rId5"/>
    <p:sldId id="364" r:id="rId6"/>
    <p:sldId id="365" r:id="rId7"/>
    <p:sldId id="431" r:id="rId8"/>
    <p:sldId id="354" r:id="rId9"/>
    <p:sldId id="428" r:id="rId10"/>
    <p:sldId id="430" r:id="rId11"/>
    <p:sldId id="400" r:id="rId12"/>
    <p:sldId id="429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Gidole" panose="020B0604020202020204" charset="0"/>
      <p:regular r:id="rId23"/>
    </p:embeddedFont>
    <p:embeddedFont>
      <p:font typeface="Open Sans Extra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7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8" autoAdjust="0"/>
    <p:restoredTop sz="79213" autoAdjust="0"/>
  </p:normalViewPr>
  <p:slideViewPr>
    <p:cSldViewPr>
      <p:cViewPr varScale="1">
        <p:scale>
          <a:sx n="45" d="100"/>
          <a:sy n="45" d="100"/>
        </p:scale>
        <p:origin x="549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https://swiy.co/musopen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https://swiy.co/amx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4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75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76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a data analyst give me data on how I did</a:t>
            </a:r>
          </a:p>
          <a:p>
            <a:r>
              <a:rPr lang="en-US" dirty="0"/>
              <a:t>Testimonials also VERY helpful.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5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on descriptive statistics?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7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cial.stringfestanalytics.com/patre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hyperlink" Target="https://social.stringfestanalytics.com/event-feedback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ocial.stringfestanalytics.com/G2S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ngfestanalytics.com/maxl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0235C3-A8D1-9A76-367B-0B001206C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13" y="220512"/>
            <a:ext cx="18264996" cy="9845975"/>
          </a:xfrm>
          <a:prstGeom prst="rect">
            <a:avLst/>
          </a:prstGeom>
        </p:spPr>
      </p:pic>
      <p:pic>
        <p:nvPicPr>
          <p:cNvPr id="3" name="Picture 2" descr="A robot holding a red object&#10;&#10;Description automatically generated">
            <a:extLst>
              <a:ext uri="{FF2B5EF4-FFF2-40B4-BE49-F238E27FC236}">
                <a16:creationId xmlns:a16="http://schemas.microsoft.com/office/drawing/2014/main" id="{1DFD09A7-DE0C-D4D2-E1C7-4A96AE980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" y="266700"/>
            <a:ext cx="18264996" cy="9845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9432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Join my </a:t>
            </a:r>
            <a:r>
              <a:rPr lang="en-US" sz="6000" b="1" dirty="0" err="1">
                <a:solidFill>
                  <a:srgbClr val="CF3338"/>
                </a:solidFill>
                <a:latin typeface="Pragmatica" panose="020B0403040502020204" pitchFamily="34" charset="0"/>
              </a:rPr>
              <a:t>Patreon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6000" b="1" i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200" dirty="0"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https://social.stringfestanalytics.com/patreon</a:t>
            </a:r>
            <a:r>
              <a:rPr lang="en-US" sz="4200" dirty="0">
                <a:latin typeface="Pragmatica" panose="020B0403040502020204" pitchFamily="34" charset="0"/>
              </a:rPr>
              <a:t> 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200" dirty="0">
                <a:latin typeface="Pragmatica" panose="020B0403040502020204" pitchFamily="34" charset="0"/>
              </a:rPr>
              <a:t>Get lifetime access to all past webinar recordings &amp; downloads</a:t>
            </a:r>
            <a:endParaRPr lang="en-US" sz="6000" dirty="0"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53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459201" y="-99078"/>
            <a:ext cx="2005784" cy="1470491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38200" y="617118"/>
            <a:ext cx="15631206" cy="1209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pen Sans Extra Bold"/>
              </a:rPr>
              <a:t>TAKE THE SURVEY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6095121" y="9265256"/>
            <a:ext cx="2013122" cy="823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B56F1-579F-4CEC-BF86-0455EEB5C6F1}"/>
              </a:ext>
            </a:extLst>
          </p:cNvPr>
          <p:cNvSpPr txBox="1"/>
          <p:nvPr/>
        </p:nvSpPr>
        <p:spPr>
          <a:xfrm>
            <a:off x="857250" y="1943100"/>
            <a:ext cx="8727030" cy="5232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Gidole" panose="02000503000000000000" pitchFamily="2" charset="0"/>
                <a:ea typeface="Roboto Mono" pitchFamily="2" charset="0"/>
              </a:rPr>
              <a:t>How did I do today? Testimonials or other data welcome.</a:t>
            </a:r>
          </a:p>
          <a:p>
            <a:endParaRPr lang="en-US" sz="4001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6600" dirty="0">
                <a:latin typeface="Gidole" panose="02000503000000000000" pitchFamily="2" charset="0"/>
                <a:ea typeface="Roboto Mono" pitchFamily="2" charset="0"/>
                <a:hlinkClick r:id="rId5"/>
              </a:rPr>
              <a:t>https://social.stringfestanalytics.com/event-feedback</a:t>
            </a:r>
            <a:r>
              <a:rPr lang="en-US" sz="6600" dirty="0">
                <a:latin typeface="Gidole" panose="02000503000000000000" pitchFamily="2" charset="0"/>
                <a:ea typeface="Roboto Mono" pitchFamily="2" charset="0"/>
              </a:rPr>
              <a:t>  </a:t>
            </a: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42F3175D-B642-4C36-959D-6981F5B7F6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4836284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95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459201" y="-99078"/>
            <a:ext cx="2005784" cy="1470491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38200" y="617118"/>
            <a:ext cx="15631206" cy="1209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pen Sans Extra Bold"/>
              </a:rPr>
              <a:t>FINAL QUESTIONS?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6095121" y="9265256"/>
            <a:ext cx="2013122" cy="823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B56F1-579F-4CEC-BF86-0455EEB5C6F1}"/>
              </a:ext>
            </a:extLst>
          </p:cNvPr>
          <p:cNvSpPr txBox="1"/>
          <p:nvPr/>
        </p:nvSpPr>
        <p:spPr>
          <a:xfrm>
            <a:off x="857250" y="1943101"/>
            <a:ext cx="12877800" cy="563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1" dirty="0">
                <a:latin typeface="Gidole" panose="02000503000000000000" pitchFamily="2" charset="0"/>
                <a:ea typeface="Roboto Mono" pitchFamily="2" charset="0"/>
              </a:rPr>
              <a:t>Thanks for joining! </a:t>
            </a:r>
          </a:p>
          <a:p>
            <a:endParaRPr lang="en-US" sz="4001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4001" dirty="0">
                <a:latin typeface="Gidole" panose="02000503000000000000" pitchFamily="2" charset="0"/>
                <a:ea typeface="Roboto Mono" pitchFamily="2" charset="0"/>
              </a:rPr>
              <a:t>A recap email with recording, survey and more will be coming…</a:t>
            </a:r>
          </a:p>
          <a:p>
            <a:endParaRPr lang="en-US" sz="4001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4001" dirty="0">
                <a:latin typeface="Gidole" panose="02000503000000000000" pitchFamily="2" charset="0"/>
                <a:ea typeface="Roboto Mono" pitchFamily="2" charset="0"/>
              </a:rPr>
              <a:t>The recording stays up for 48 hours, then moves to my </a:t>
            </a:r>
            <a:r>
              <a:rPr lang="en-US" sz="4001" dirty="0" err="1">
                <a:latin typeface="Gidole" panose="02000503000000000000" pitchFamily="2" charset="0"/>
                <a:ea typeface="Roboto Mono" pitchFamily="2" charset="0"/>
              </a:rPr>
              <a:t>Patreon</a:t>
            </a:r>
            <a:endParaRPr lang="en-US" sz="4001" dirty="0">
              <a:latin typeface="Gidole" panose="02000503000000000000" pitchFamily="2" charset="0"/>
              <a:ea typeface="Roboto Mono" pitchFamily="2" charset="0"/>
            </a:endParaRPr>
          </a:p>
          <a:p>
            <a:endParaRPr lang="en-US" sz="4001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4001" dirty="0">
                <a:latin typeface="Gidole" panose="02000503000000000000" pitchFamily="2" charset="0"/>
                <a:ea typeface="Roboto Mono" pitchFamily="2" charset="0"/>
              </a:rPr>
              <a:t>I appreciate your reviews &amp; referrals. </a:t>
            </a:r>
          </a:p>
        </p:txBody>
      </p:sp>
    </p:spTree>
    <p:extLst>
      <p:ext uri="{BB962C8B-B14F-4D97-AF65-F5344CB8AC3E}">
        <p14:creationId xmlns:p14="http://schemas.microsoft.com/office/powerpoint/2010/main" val="116786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233" y="525014"/>
            <a:ext cx="4246418" cy="554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2A1CA193-2FA9-8F81-F4B7-A7434CB37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82" y="7148640"/>
            <a:ext cx="6799308" cy="274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0728361" y="2727361"/>
            <a:ext cx="7565692" cy="7553587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33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5566406" y="5573199"/>
            <a:ext cx="5443189" cy="4713801"/>
            <a:chOff x="0" y="0"/>
            <a:chExt cx="6350000" cy="5499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close/>
                </a:path>
              </a:pathLst>
            </a:custGeom>
            <a:solidFill>
              <a:srgbClr val="3D393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AutoShape 6"/>
          <p:cNvSpPr/>
          <p:nvPr/>
        </p:nvSpPr>
        <p:spPr>
          <a:xfrm>
            <a:off x="9144000" y="2143604"/>
            <a:ext cx="9466400" cy="56192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100583" y="9258300"/>
            <a:ext cx="2005783" cy="14704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1028700"/>
            <a:ext cx="7567947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375" dirty="0">
                <a:solidFill>
                  <a:srgbClr val="000000"/>
                </a:solidFill>
                <a:latin typeface="League Spartan Bold"/>
              </a:rPr>
              <a:t>OBJECTIVES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19400" y="2400300"/>
            <a:ext cx="9243139" cy="1919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000000"/>
                </a:solidFill>
                <a:latin typeface="Gidole"/>
              </a:rPr>
              <a:t>Pattern recognition with Flash Fill</a:t>
            </a: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3000" spc="30" dirty="0" err="1">
                <a:solidFill>
                  <a:srgbClr val="000000"/>
                </a:solidFill>
                <a:latin typeface="Gidole"/>
              </a:rPr>
              <a:t>C﻿haracter</a:t>
            </a:r>
            <a:r>
              <a:rPr lang="en-US" sz="3000" spc="30" dirty="0">
                <a:solidFill>
                  <a:srgbClr val="000000"/>
                </a:solidFill>
                <a:latin typeface="Gidole"/>
              </a:rPr>
              <a:t> recognition with Data from Picture</a:t>
            </a: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000000"/>
                </a:solidFill>
                <a:latin typeface="Gidole"/>
              </a:rPr>
              <a:t>A﻿I-powered insights with Recommended PivotTables and Charts</a:t>
            </a:r>
          </a:p>
        </p:txBody>
      </p:sp>
    </p:spTree>
    <p:extLst>
      <p:ext uri="{BB962C8B-B14F-4D97-AF65-F5344CB8AC3E}">
        <p14:creationId xmlns:p14="http://schemas.microsoft.com/office/powerpoint/2010/main" val="335306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0728361" y="2727361"/>
            <a:ext cx="7565692" cy="7553587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33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5566406" y="5573199"/>
            <a:ext cx="5443189" cy="4713801"/>
            <a:chOff x="0" y="0"/>
            <a:chExt cx="6350000" cy="5499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close/>
                </a:path>
              </a:pathLst>
            </a:custGeom>
            <a:solidFill>
              <a:srgbClr val="3D393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AutoShape 6"/>
          <p:cNvSpPr/>
          <p:nvPr/>
        </p:nvSpPr>
        <p:spPr>
          <a:xfrm>
            <a:off x="9144000" y="2143604"/>
            <a:ext cx="9466400" cy="56192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100583" y="9258300"/>
            <a:ext cx="2005783" cy="14704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1028700"/>
            <a:ext cx="7567947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375" dirty="0">
                <a:solidFill>
                  <a:srgbClr val="000000"/>
                </a:solidFill>
                <a:latin typeface="League Spartan Bold"/>
              </a:rPr>
              <a:t>FOLLOWING ALONG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12470" y="3337024"/>
            <a:ext cx="12594129" cy="34778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600" spc="30" dirty="0">
                <a:solidFill>
                  <a:srgbClr val="000000"/>
                </a:solidFill>
                <a:latin typeface="Gidole"/>
              </a:rPr>
              <a:t>Download resources:</a:t>
            </a:r>
          </a:p>
          <a:p>
            <a:r>
              <a:rPr lang="en-US" sz="8000" spc="30" dirty="0">
                <a:solidFill>
                  <a:srgbClr val="000000"/>
                </a:solidFill>
                <a:latin typeface="Gidole"/>
                <a:hlinkClick r:id="rId4"/>
              </a:rPr>
              <a:t>https://social.stringfestanalytics.com/G2Se</a:t>
            </a:r>
            <a:r>
              <a:rPr lang="en-US" sz="8000" spc="30" dirty="0">
                <a:solidFill>
                  <a:srgbClr val="000000"/>
                </a:solidFill>
                <a:latin typeface="Gidole"/>
              </a:rPr>
              <a:t> </a:t>
            </a:r>
            <a:endParaRPr lang="en-US" sz="6000" spc="30" dirty="0">
              <a:solidFill>
                <a:srgbClr val="000000"/>
              </a:solidFill>
              <a:latin typeface="Gidole"/>
            </a:endParaRPr>
          </a:p>
        </p:txBody>
      </p:sp>
    </p:spTree>
    <p:extLst>
      <p:ext uri="{BB962C8B-B14F-4D97-AF65-F5344CB8AC3E}">
        <p14:creationId xmlns:p14="http://schemas.microsoft.com/office/powerpoint/2010/main" val="392600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6341037" y="8055980"/>
            <a:ext cx="1946963" cy="22310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0861" y="170082"/>
            <a:ext cx="14699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Terms of engagement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481" y="2048720"/>
            <a:ext cx="14393120" cy="722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ts val="5625"/>
              </a:lnSpc>
              <a:buFont typeface="Arial" panose="020B0604020202020204" pitchFamily="34" charset="0"/>
              <a:buChar char="•"/>
            </a:pPr>
            <a:r>
              <a:rPr lang="en-US" sz="4200" spc="45" dirty="0">
                <a:solidFill>
                  <a:srgbClr val="000000"/>
                </a:solidFill>
                <a:latin typeface="Gidole"/>
              </a:rPr>
              <a:t>Feel free to share the download link with latecomers </a:t>
            </a:r>
            <a:r>
              <a:rPr lang="en-US" sz="4200" spc="45" dirty="0">
                <a:solidFill>
                  <a:srgbClr val="000000"/>
                </a:solidFill>
                <a:latin typeface="Gidole"/>
                <a:sym typeface="Wingdings" panose="05000000000000000000" pitchFamily="2" charset="2"/>
              </a:rPr>
              <a:t> </a:t>
            </a:r>
            <a:br>
              <a:rPr lang="en-US" sz="4200" spc="45" dirty="0">
                <a:solidFill>
                  <a:srgbClr val="000000"/>
                </a:solidFill>
                <a:latin typeface="Gidole"/>
                <a:sym typeface="Wingdings" panose="05000000000000000000" pitchFamily="2" charset="2"/>
              </a:rPr>
            </a:br>
            <a:endParaRPr lang="en-US" sz="4200" spc="45" dirty="0">
              <a:solidFill>
                <a:srgbClr val="000000"/>
              </a:solidFill>
              <a:latin typeface="Gidole"/>
            </a:endParaRPr>
          </a:p>
          <a:p>
            <a:pPr marL="685800" indent="-685800">
              <a:lnSpc>
                <a:spcPts val="5625"/>
              </a:lnSpc>
              <a:buFont typeface="Arial" panose="020B0604020202020204" pitchFamily="34" charset="0"/>
              <a:buChar char="•"/>
            </a:pPr>
            <a:r>
              <a:rPr lang="en-US" sz="4200" spc="45" dirty="0">
                <a:solidFill>
                  <a:srgbClr val="000000"/>
                </a:solidFill>
                <a:latin typeface="Gidole"/>
              </a:rPr>
              <a:t>Participation is welcome via the chat/unmute</a:t>
            </a:r>
            <a:br>
              <a:rPr lang="en-US" sz="4200" spc="45" dirty="0">
                <a:solidFill>
                  <a:srgbClr val="000000"/>
                </a:solidFill>
                <a:latin typeface="Gidole"/>
              </a:rPr>
            </a:br>
            <a:endParaRPr lang="en-US" sz="4200" spc="45" dirty="0">
              <a:solidFill>
                <a:srgbClr val="000000"/>
              </a:solidFill>
              <a:latin typeface="Gidole"/>
            </a:endParaRPr>
          </a:p>
          <a:p>
            <a:pPr marL="685800" indent="-685800">
              <a:lnSpc>
                <a:spcPts val="5625"/>
              </a:lnSpc>
              <a:buFont typeface="Arial" panose="020B0604020202020204" pitchFamily="34" charset="0"/>
              <a:buChar char="•"/>
            </a:pPr>
            <a:r>
              <a:rPr lang="en-US" sz="4200" spc="45" dirty="0">
                <a:solidFill>
                  <a:srgbClr val="000000"/>
                </a:solidFill>
                <a:latin typeface="Gidole"/>
              </a:rPr>
              <a:t>Demos work best with 365 for PC</a:t>
            </a:r>
            <a:br>
              <a:rPr lang="en-US" sz="4200" spc="45" dirty="0">
                <a:solidFill>
                  <a:srgbClr val="000000"/>
                </a:solidFill>
                <a:latin typeface="Gidole"/>
              </a:rPr>
            </a:br>
            <a:endParaRPr lang="en-US" sz="4200" spc="45" dirty="0">
              <a:solidFill>
                <a:srgbClr val="000000"/>
              </a:solidFill>
              <a:latin typeface="Gidole"/>
            </a:endParaRPr>
          </a:p>
          <a:p>
            <a:pPr marL="685800" indent="-685800">
              <a:lnSpc>
                <a:spcPts val="5625"/>
              </a:lnSpc>
              <a:buFont typeface="Arial" panose="020B0604020202020204" pitchFamily="34" charset="0"/>
              <a:buChar char="•"/>
            </a:pPr>
            <a:r>
              <a:rPr lang="en-US" sz="4200" spc="45" dirty="0">
                <a:solidFill>
                  <a:srgbClr val="000000"/>
                </a:solidFill>
                <a:latin typeface="Gidole"/>
              </a:rPr>
              <a:t>Recording goes out later today, moves to </a:t>
            </a:r>
            <a:r>
              <a:rPr lang="en-US" sz="4200" spc="45" dirty="0" err="1">
                <a:solidFill>
                  <a:srgbClr val="000000"/>
                </a:solidFill>
                <a:latin typeface="Gidole"/>
              </a:rPr>
              <a:t>Patreon</a:t>
            </a:r>
            <a:r>
              <a:rPr lang="en-US" sz="4200" spc="45" dirty="0">
                <a:solidFill>
                  <a:srgbClr val="000000"/>
                </a:solidFill>
                <a:latin typeface="Gidole"/>
              </a:rPr>
              <a:t> after 2 days</a:t>
            </a:r>
            <a:br>
              <a:rPr lang="en-US" sz="4200" spc="45" dirty="0">
                <a:solidFill>
                  <a:srgbClr val="000000"/>
                </a:solidFill>
                <a:latin typeface="Gidole"/>
              </a:rPr>
            </a:br>
            <a:endParaRPr lang="en-US" sz="4200" spc="45" dirty="0">
              <a:solidFill>
                <a:srgbClr val="000000"/>
              </a:solidFill>
              <a:latin typeface="Gidole"/>
            </a:endParaRPr>
          </a:p>
          <a:p>
            <a:pPr marL="685800" indent="-685800">
              <a:lnSpc>
                <a:spcPts val="5625"/>
              </a:lnSpc>
              <a:buFont typeface="Arial" panose="020B0604020202020204" pitchFamily="34" charset="0"/>
              <a:buChar char="•"/>
            </a:pPr>
            <a:r>
              <a:rPr lang="en-US" sz="4200" spc="45" dirty="0">
                <a:solidFill>
                  <a:srgbClr val="000000"/>
                </a:solidFill>
                <a:latin typeface="Gidole"/>
              </a:rPr>
              <a:t>I will do my best to answer your questions</a:t>
            </a:r>
          </a:p>
        </p:txBody>
      </p:sp>
    </p:spTree>
    <p:extLst>
      <p:ext uri="{BB962C8B-B14F-4D97-AF65-F5344CB8AC3E}">
        <p14:creationId xmlns:p14="http://schemas.microsoft.com/office/powerpoint/2010/main" val="73541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459200" y="-99077"/>
            <a:ext cx="2005783" cy="14704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38200" y="617118"/>
            <a:ext cx="15631206" cy="1209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pen Sans Extra Bold"/>
              </a:rPr>
              <a:t>QUESTIONS?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6095120" y="9265255"/>
            <a:ext cx="2013122" cy="82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5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94328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Demos</a:t>
            </a:r>
          </a:p>
          <a:p>
            <a:endParaRPr lang="en-US" sz="6000" b="1" i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4200" dirty="0">
                <a:latin typeface="Pragmatica" panose="020B0403040502020204" pitchFamily="34" charset="0"/>
              </a:rPr>
              <a:t>File: </a:t>
            </a:r>
            <a:r>
              <a:rPr lang="en-US" sz="4200" dirty="0">
                <a:latin typeface="Consolas" panose="020B0609020204030204" pitchFamily="49" charset="0"/>
              </a:rPr>
              <a:t>ai-for-excel-101.xlsx 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200" dirty="0">
                <a:latin typeface="Pragmatica" panose="020B0403040502020204" pitchFamily="34" charset="0"/>
              </a:rPr>
              <a:t>Flash fill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200" dirty="0">
                <a:latin typeface="Pragmatica" panose="020B0403040502020204" pitchFamily="34" charset="0"/>
              </a:rPr>
              <a:t>Data from picture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200" dirty="0">
                <a:latin typeface="Pragmatica" panose="020B0403040502020204" pitchFamily="34" charset="0"/>
              </a:rPr>
              <a:t>Recommended PivotTables and Charts</a:t>
            </a:r>
            <a:endParaRPr lang="en-US" sz="6000" dirty="0"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25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6600" b="1" dirty="0">
                <a:solidFill>
                  <a:srgbClr val="CF3338"/>
                </a:solidFill>
                <a:latin typeface="Pragmatica" panose="020B0403040502020204" pitchFamily="34" charset="0"/>
              </a:rPr>
              <a:t>Find me</a:t>
            </a:r>
          </a:p>
          <a:p>
            <a:pPr marL="857250" indent="-85725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</a:rPr>
              <a:t>stringfestanalytics.com  </a:t>
            </a:r>
          </a:p>
          <a:p>
            <a:pPr marL="857250" indent="-85725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</a:rPr>
              <a:t>Linkedin.com/in/gjmount</a:t>
            </a:r>
          </a:p>
          <a:p>
            <a:pPr marL="857250" indent="-85725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</a:rPr>
              <a:t>Twitter.com/gjmount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3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9432824" cy="904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</a:t>
            </a:r>
          </a:p>
          <a:p>
            <a:endParaRPr lang="en-US" sz="6000" b="1" i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6000" dirty="0">
                <a:solidFill>
                  <a:srgbClr val="CF3338"/>
                </a:solidFill>
                <a:latin typeface="Pragmatica" panose="020B0403040502020204" pitchFamily="34" charset="0"/>
              </a:rPr>
              <a:t>Available in early release: </a:t>
            </a:r>
            <a:r>
              <a:rPr lang="en-US" sz="4200" dirty="0"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https://stringfestanalytics.com/maxl/</a:t>
            </a:r>
            <a:r>
              <a:rPr lang="en-US" sz="4200" dirty="0">
                <a:latin typeface="Pragmatica" panose="020B0403040502020204" pitchFamily="34" charset="0"/>
              </a:rPr>
              <a:t>  </a:t>
            </a:r>
            <a:endParaRPr lang="en-US" sz="6000" dirty="0">
              <a:latin typeface="Pragmatica" panose="020B0403040502020204" pitchFamily="34" charset="0"/>
            </a:endParaRPr>
          </a:p>
        </p:txBody>
      </p:sp>
      <p:pic>
        <p:nvPicPr>
          <p:cNvPr id="1026" name="Picture 2" descr="Modern analytics in Excel cover ">
            <a:extLst>
              <a:ext uri="{FF2B5EF4-FFF2-40B4-BE49-F238E27FC236}">
                <a16:creationId xmlns:a16="http://schemas.microsoft.com/office/drawing/2014/main" id="{A5A802EA-8E14-7D50-3D79-28EFA72A6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516" y="923560"/>
            <a:ext cx="5715000" cy="750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63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273</Words>
  <Application>Microsoft Office PowerPoint</Application>
  <PresentationFormat>Custom</PresentationFormat>
  <Paragraphs>62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Calibri</vt:lpstr>
      <vt:lpstr>League Spartan Bold</vt:lpstr>
      <vt:lpstr>Arial</vt:lpstr>
      <vt:lpstr>Aliens &amp; cows</vt:lpstr>
      <vt:lpstr>Consolas</vt:lpstr>
      <vt:lpstr>Pragmatica</vt:lpstr>
      <vt:lpstr>Normafixed Tryout</vt:lpstr>
      <vt:lpstr>Gidole</vt:lpstr>
      <vt:lpstr>Open Sans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154</cp:revision>
  <dcterms:created xsi:type="dcterms:W3CDTF">2006-08-16T00:00:00Z</dcterms:created>
  <dcterms:modified xsi:type="dcterms:W3CDTF">2023-08-26T12:35:13Z</dcterms:modified>
  <dc:identifier>DADurESpNu8</dc:identifier>
</cp:coreProperties>
</file>