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425" r:id="rId3"/>
    <p:sldId id="426" r:id="rId4"/>
    <p:sldId id="435" r:id="rId5"/>
    <p:sldId id="415" r:id="rId6"/>
    <p:sldId id="427" r:id="rId7"/>
    <p:sldId id="436" r:id="rId8"/>
    <p:sldId id="437" r:id="rId9"/>
    <p:sldId id="438" r:id="rId10"/>
    <p:sldId id="439" r:id="rId11"/>
    <p:sldId id="440" r:id="rId12"/>
    <p:sldId id="441" r:id="rId13"/>
    <p:sldId id="417" r:id="rId14"/>
  </p:sldIdLst>
  <p:sldSz cx="18288000" cy="10287000"/>
  <p:notesSz cx="6858000" cy="91440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50" d="100"/>
          <a:sy n="50" d="100"/>
        </p:scale>
        <p:origin x="842" y="2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EECE3-215F-ACA1-0A9E-52F2B0017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9C6BB9-A94F-0E5D-9F79-42E9EEAB97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4C1764-900D-3240-5BD8-1FF41EA77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51A67-B5AF-B4C0-63F0-261F599A7B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17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98339-56F8-D646-D27D-4ACB42776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DF09BE-7D1A-F663-64DB-C2BD7796BA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BB7D82-16A6-21A3-A4E0-A6AFE959F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F0CE1-2007-5E0A-E695-59EF88CF35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27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A8235-5487-504E-27B1-36445574C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C77029-EAC6-D5D3-CD9E-0D58AB0373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7C7AA9-0EC1-9F14-E500-B5DB87CC06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410E4-87F1-C130-1A8C-59D0150624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8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mailto:George@stringfestanalytics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wiy.co/meonsk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440159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AI in Excel for Finance: Past, Present, Future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George Mount</a:t>
            </a:r>
          </a:p>
          <a:p>
            <a:r>
              <a:rPr lang="en-US" sz="5400" b="1" dirty="0" err="1">
                <a:solidFill>
                  <a:srgbClr val="CF3338"/>
                </a:solidFill>
                <a:latin typeface="Pragmatica" panose="020B0403040502020204" pitchFamily="34" charset="0"/>
              </a:rPr>
              <a:t>Stringfest</a:t>
            </a:r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 Analytics</a:t>
            </a:r>
          </a:p>
        </p:txBody>
      </p:sp>
      <p:sp>
        <p:nvSpPr>
          <p:cNvPr id="2" name="AutoShape 2" descr="Home | Full Stack Modeller">
            <a:extLst>
              <a:ext uri="{FF2B5EF4-FFF2-40B4-BE49-F238E27FC236}">
                <a16:creationId xmlns:a16="http://schemas.microsoft.com/office/drawing/2014/main" id="{6CCAA77C-4E76-640C-066C-F3E39EE1A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FA6D2-0D9A-12A6-E862-1D50015C7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21C2F1-EB91-4AE6-6545-1EC2EE0BB06B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20C05E-C5BD-C686-B018-9BB61152DA20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AI for Excel future: Copilot for finance/Virtual agents</a:t>
            </a:r>
          </a:p>
        </p:txBody>
      </p:sp>
    </p:spTree>
    <p:extLst>
      <p:ext uri="{BB962C8B-B14F-4D97-AF65-F5344CB8AC3E}">
        <p14:creationId xmlns:p14="http://schemas.microsoft.com/office/powerpoint/2010/main" val="3767025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F444A-30FA-C3F8-788E-6CCA61472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3C288B-0F24-8C0F-A967-558660C8325E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92001F-8957-AD38-0D07-69CFB2EE73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7CC963-C52B-51AB-FB3C-3D478E5950E8}"/>
              </a:ext>
            </a:extLst>
          </p:cNvPr>
          <p:cNvSpPr txBox="1"/>
          <p:nvPr/>
        </p:nvSpPr>
        <p:spPr>
          <a:xfrm>
            <a:off x="260431" y="329879"/>
            <a:ext cx="8906720" cy="916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 for Excel future: Copilot for finance/Virtual agents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AI systems designed to act autonomously or semi-autonomously on behalf of a user or system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Perform tasks, make decisions, or interact with environments based on predefined rules, learned behavior, or real-time input.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ai-for-excel-future.xlsx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784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23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linkedin.com/in/gjmount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george@stringfestanalytics.com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075" y="195640"/>
            <a:ext cx="3130385" cy="40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92" y="2968810"/>
            <a:ext cx="5535359" cy="3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91" y="6002696"/>
            <a:ext cx="7448309" cy="5462681"/>
          </a:xfrm>
          <a:prstGeom prst="rect">
            <a:avLst/>
          </a:prstGeom>
        </p:spPr>
      </p:pic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874ADA5E-A7A7-1D02-C728-513187DE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136" y="2210054"/>
            <a:ext cx="3437261" cy="45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crosoft Most Valuable Professional - Wikipedia">
            <a:extLst>
              <a:ext uri="{FF2B5EF4-FFF2-40B4-BE49-F238E27FC236}">
                <a16:creationId xmlns:a16="http://schemas.microsoft.com/office/drawing/2014/main" id="{36C71929-5967-B93D-05FE-E330D621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42" y="7832951"/>
            <a:ext cx="50577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linkedinlearninginstructor #linkedinlearning | Thais Cooke | 80 comments">
            <a:extLst>
              <a:ext uri="{FF2B5EF4-FFF2-40B4-BE49-F238E27FC236}">
                <a16:creationId xmlns:a16="http://schemas.microsoft.com/office/drawing/2014/main" id="{A27506DA-D960-1CA5-377A-D1629353C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6323" y="5726113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90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0" y="3191948"/>
            <a:ext cx="168527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Explore AI for Excel: Past, present, future….</a:t>
            </a:r>
          </a:p>
          <a:p>
            <a:pPr marL="11430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Analyze Data and Power Query</a:t>
            </a:r>
          </a:p>
          <a:p>
            <a:pPr marL="11430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Python in Excel and Copilot</a:t>
            </a:r>
          </a:p>
          <a:p>
            <a:pPr marL="11430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Copilot for Finance and Virtual Agents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327B6D-6088-39C5-896F-BDF98DE70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8324EF1-2544-1852-C948-2178FAC4BE9A}"/>
              </a:ext>
            </a:extLst>
          </p:cNvPr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Following along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BC561-BC6D-39E7-8E50-423E37125115}"/>
              </a:ext>
            </a:extLst>
          </p:cNvPr>
          <p:cNvSpPr txBox="1"/>
          <p:nvPr/>
        </p:nvSpPr>
        <p:spPr>
          <a:xfrm>
            <a:off x="609600" y="2324100"/>
            <a:ext cx="16852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707070"/>
                </a:solidFill>
                <a:latin typeface="Pragmatica" panose="020B0403040502020204" pitchFamily="34" charset="0"/>
              </a:rPr>
              <a:t>Download files: </a:t>
            </a:r>
            <a:r>
              <a:rPr lang="en-US" sz="5400" dirty="0">
                <a:solidFill>
                  <a:srgbClr val="707070"/>
                </a:solidFill>
                <a:latin typeface="Pragmatica" panose="020B0403040502020204" pitchFamily="34" charset="0"/>
                <a:hlinkClick r:id="rId2"/>
              </a:rPr>
              <a:t>https://swiy.co/meonske</a:t>
            </a:r>
            <a:r>
              <a:rPr lang="en-US" sz="5400" dirty="0">
                <a:solidFill>
                  <a:srgbClr val="707070"/>
                </a:solidFill>
                <a:latin typeface="Pragmatica" panose="020B0403040502020204" pitchFamily="34" charset="0"/>
              </a:rPr>
              <a:t>  </a:t>
            </a:r>
            <a:endParaRPr lang="en-US" sz="5400" dirty="0">
              <a:solidFill>
                <a:srgbClr val="707070"/>
              </a:solidFill>
              <a:latin typeface="Consolas" panose="020B0609020204030204" pitchFamily="49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109C30C0-D11D-DA11-9751-D38C69D28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4F5F0A0-4DD6-E561-B3F9-3C0B56E20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714" y="4076700"/>
            <a:ext cx="44958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3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AI for Excel past: Analyze Data</a:t>
            </a:r>
          </a:p>
        </p:txBody>
      </p:sp>
    </p:spTree>
    <p:extLst>
      <p:ext uri="{BB962C8B-B14F-4D97-AF65-F5344CB8AC3E}">
        <p14:creationId xmlns:p14="http://schemas.microsoft.com/office/powerpoint/2010/main" val="65782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2CF18-E22C-EC7F-EDE7-AD66F1FA1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8DDAAB-8C8F-3BD5-C0F9-0C62D4CFCB53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AF7859-2309-D6C6-92BD-E3F23BBF31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27589B-56F4-DF39-3E03-025E9297F5E1}"/>
              </a:ext>
            </a:extLst>
          </p:cNvPr>
          <p:cNvSpPr txBox="1"/>
          <p:nvPr/>
        </p:nvSpPr>
        <p:spPr>
          <a:xfrm>
            <a:off x="260431" y="329879"/>
            <a:ext cx="8906720" cy="8532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 for Excel past: Analyze Data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natural language querying to get high-level summaries and visuals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Very limited intelligence outside of strict data analysis tasks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must be in easily machine-readable format (Power Query)… 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ai-for-excel-past.xlsx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686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BB05B-1611-FCF4-AAA7-BF0883C0E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04D344-65E6-365E-61D5-209F012DCF06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FB6AC-B387-E5A6-1F39-B83C25DFB850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AI for Excel present: Python/Copilot</a:t>
            </a:r>
          </a:p>
        </p:txBody>
      </p:sp>
    </p:spTree>
    <p:extLst>
      <p:ext uri="{BB962C8B-B14F-4D97-AF65-F5344CB8AC3E}">
        <p14:creationId xmlns:p14="http://schemas.microsoft.com/office/powerpoint/2010/main" val="17785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60A13-4A66-2CAE-8071-4ADE24CB4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9F235C-BC4C-C15F-0F95-1D7033EF8524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541B1A-1387-F7A3-71AD-7C32071CCF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506A92-1304-CA62-DCF5-DCE0E03792E4}"/>
              </a:ext>
            </a:extLst>
          </p:cNvPr>
          <p:cNvSpPr txBox="1"/>
          <p:nvPr/>
        </p:nvSpPr>
        <p:spPr>
          <a:xfrm>
            <a:off x="260431" y="329879"/>
            <a:ext cx="8906720" cy="725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 for Excel present: Python/Copilot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Intelligent about a variety of tasks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Basic mathematical reasoning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Works very well when problems are translated into code (Python)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ai-for-excel-present.xlsx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593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2628</TotalTime>
  <Words>262</Words>
  <Application>Microsoft Office PowerPoint</Application>
  <PresentationFormat>Custom</PresentationFormat>
  <Paragraphs>51</Paragraphs>
  <Slides>13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Normafixed Tryout</vt:lpstr>
      <vt:lpstr>Pragmatica</vt:lpstr>
      <vt:lpstr>Aliens &amp; cows</vt:lpstr>
      <vt:lpstr>Arial</vt:lpstr>
      <vt:lpstr>Consolas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231</cp:revision>
  <dcterms:created xsi:type="dcterms:W3CDTF">2006-08-16T00:00:00Z</dcterms:created>
  <dcterms:modified xsi:type="dcterms:W3CDTF">2025-04-25T15:30:35Z</dcterms:modified>
  <dc:identifier>DADurESpNu8</dc:identifier>
</cp:coreProperties>
</file>