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 to Copilot for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George Mount – Stringfest Analytics</a:t>
            </a:r>
          </a:p>
          <a:p>
            <a:r>
              <a:t>Resources: https://github.com/stringfestdata/ai-week-intro-copilot-excel/archive/refs/heads/main.zip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Microsoft Excel MVP</a:t>
            </a:r>
          </a:p>
          <a:p>
            <a:r>
              <a:t>Author, Modern Data Analytics in Excel</a:t>
            </a:r>
          </a:p>
          <a:p>
            <a:r>
              <a:t>Founder, Stringfest Analytics</a:t>
            </a:r>
          </a:p>
          <a:p>
            <a:r>
              <a:t>Trainer &amp; Consultant in Excel, AI, and Data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Analyze Data: Free early alternative to Copilot</a:t>
            </a:r>
          </a:p>
          <a:p>
            <a:r>
              <a:t>2. Natural Language Queries</a:t>
            </a:r>
          </a:p>
          <a:p>
            <a:r>
              <a:t>3. Power Query for clean, structured data</a:t>
            </a:r>
          </a:p>
          <a:p>
            <a:r>
              <a:t>4. Copilot on penguins.xlsx: formatting, calculated columns, charts, PivotTables</a:t>
            </a:r>
          </a:p>
          <a:p>
            <a:r>
              <a:t>5. Advanced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Workbook: wholesale-customers.xlsx</a:t>
            </a:r>
          </a:p>
          <a:p>
            <a:r>
              <a:t>Explore Analyze Data for quick insights</a:t>
            </a:r>
          </a:p>
          <a:p>
            <a:r>
              <a:t>Try natural language queries</a:t>
            </a:r>
          </a:p>
          <a:p>
            <a:r>
              <a:t>See how results compare with Copilot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Power Query?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Copilot works best with clean, structured data</a:t>
            </a:r>
          </a:p>
          <a:p>
            <a:r>
              <a:t>Power Query makes data machine-readable</a:t>
            </a:r>
          </a:p>
          <a:p>
            <a:r>
              <a:t>Ensures better results with Copilot and Analyze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Moving to Penguins.xlsx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Getting data Copilot-friendly</a:t>
            </a:r>
          </a:p>
          <a:p>
            <a:r>
              <a:t>Formatting as tables</a:t>
            </a:r>
          </a:p>
          <a:p>
            <a:r>
              <a:t>Creating calculated columns</a:t>
            </a:r>
          </a:p>
          <a:p>
            <a:r>
              <a:t>Building summary charts</a:t>
            </a:r>
          </a:p>
          <a:p>
            <a:r>
              <a:t>Using PivotTables</a:t>
            </a:r>
          </a:p>
          <a:p>
            <a:r>
              <a:t>Exploring advanced analysis with Python in Excel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tables for clean, structured data</a:t>
            </a:r>
          </a:p>
          <a:p>
            <a:r>
              <a:t>Use good names and refer to them early and often</a:t>
            </a:r>
          </a:p>
          <a:p>
            <a:r>
              <a:t>Don’t be afraid of Python code – it’s a big part of Excel’s future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Resources: https://github.com/stringfestdata/ai-week-intro-copilot-excel/archive/refs/heads/main.zip</a:t>
            </a:r>
          </a:p>
          <a:p>
            <a:r>
              <a:t>Follow me: stringfestanalytics.com</a:t>
            </a:r>
          </a:p>
          <a:p>
            <a:r>
              <a:t>Connect: linkedin.com/in/gjmount</a:t>
            </a:r>
          </a:p>
          <a:p>
            <a:r>
              <a:t>Free until end of year: Copilot in Excel Course:</a:t>
            </a:r>
          </a:p>
          <a:p>
            <a:r>
              <a:t>https://www.linkedin.com/learning/excel-with-copilot-ai-driven-data-analysis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George Mount – Stringfest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