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93" r:id="rId3"/>
    <p:sldId id="392" r:id="rId4"/>
    <p:sldId id="436" r:id="rId5"/>
    <p:sldId id="411" r:id="rId6"/>
    <p:sldId id="437" r:id="rId7"/>
    <p:sldId id="426" r:id="rId8"/>
    <p:sldId id="439" r:id="rId9"/>
    <p:sldId id="441" r:id="rId10"/>
    <p:sldId id="440" r:id="rId11"/>
    <p:sldId id="444" r:id="rId12"/>
    <p:sldId id="446" r:id="rId13"/>
    <p:sldId id="445" r:id="rId14"/>
    <p:sldId id="442" r:id="rId15"/>
    <p:sldId id="447" r:id="rId16"/>
    <p:sldId id="448" r:id="rId17"/>
    <p:sldId id="449" r:id="rId18"/>
    <p:sldId id="450" r:id="rId19"/>
    <p:sldId id="453" r:id="rId20"/>
    <p:sldId id="454" r:id="rId21"/>
    <p:sldId id="456" r:id="rId22"/>
    <p:sldId id="467" r:id="rId23"/>
    <p:sldId id="471" r:id="rId24"/>
    <p:sldId id="463" r:id="rId25"/>
    <p:sldId id="468" r:id="rId26"/>
    <p:sldId id="469" r:id="rId27"/>
    <p:sldId id="470" r:id="rId28"/>
    <p:sldId id="465" r:id="rId29"/>
    <p:sldId id="466" r:id="rId30"/>
    <p:sldId id="438" r:id="rId31"/>
    <p:sldId id="464" r:id="rId32"/>
    <p:sldId id="451" r:id="rId33"/>
    <p:sldId id="443" r:id="rId34"/>
    <p:sldId id="457" r:id="rId35"/>
    <p:sldId id="458" r:id="rId36"/>
    <p:sldId id="459" r:id="rId37"/>
    <p:sldId id="431" r:id="rId38"/>
    <p:sldId id="460" r:id="rId39"/>
    <p:sldId id="461" r:id="rId40"/>
    <p:sldId id="462" r:id="rId41"/>
    <p:sldId id="434" r:id="rId42"/>
    <p:sldId id="336" r:id="rId43"/>
    <p:sldId id="43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BC475"/>
    <a:srgbClr val="919FA8"/>
    <a:srgbClr val="CF3338"/>
    <a:srgbClr val="FCA426"/>
    <a:srgbClr val="645447"/>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varScale="1">
        <p:scale>
          <a:sx n="66" d="100"/>
          <a:sy n="66" d="100"/>
        </p:scale>
        <p:origin x="1241"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74915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feel free to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33</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35</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36</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we hook this? </a:t>
            </a:r>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20</a:t>
            </a:fld>
            <a:endParaRPr lang="en-US"/>
          </a:p>
        </p:txBody>
      </p:sp>
    </p:spTree>
    <p:extLst>
      <p:ext uri="{BB962C8B-B14F-4D97-AF65-F5344CB8AC3E}">
        <p14:creationId xmlns:p14="http://schemas.microsoft.com/office/powerpoint/2010/main" val="133673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bit.ly/3taMso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658682" y="3070294"/>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271979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58587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r>
              <a:rPr lang="en-US" sz="3200" b="1" dirty="0">
                <a:solidFill>
                  <a:schemeClr val="bg1"/>
                </a:solidFill>
                <a:latin typeface="Consolas" panose="020B0609020204030204" pitchFamily="49" charset="0"/>
              </a:rPr>
              <a:t>downloads/a-data-presentation-in-six-acts.pdf</a:t>
            </a: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392730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structure an analysis project?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else can Excel do for you? </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p:txBody>
      </p:sp>
    </p:spTree>
    <p:extLst>
      <p:ext uri="{BB962C8B-B14F-4D97-AF65-F5344CB8AC3E}">
        <p14:creationId xmlns:p14="http://schemas.microsoft.com/office/powerpoint/2010/main" val="18408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98509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1583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4013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nvGraphicFramePr>
        <p:xfrm>
          <a:off x="734601" y="1602678"/>
          <a:ext cx="11023572" cy="4572000"/>
        </p:xfrm>
        <a:graphic>
          <a:graphicData uri="http://schemas.openxmlformats.org/drawingml/2006/table">
            <a:tbl>
              <a:tblPr/>
              <a:tblGrid>
                <a:gridCol w="3674524">
                  <a:extLst>
                    <a:ext uri="{9D8B030D-6E8A-4147-A177-3AD203B41FA5}">
                      <a16:colId xmlns:a16="http://schemas.microsoft.com/office/drawing/2014/main" val="3394796873"/>
                    </a:ext>
                  </a:extLst>
                </a:gridCol>
                <a:gridCol w="3674524">
                  <a:extLst>
                    <a:ext uri="{9D8B030D-6E8A-4147-A177-3AD203B41FA5}">
                      <a16:colId xmlns:a16="http://schemas.microsoft.com/office/drawing/2014/main" val="2578651381"/>
                    </a:ext>
                  </a:extLst>
                </a:gridCol>
                <a:gridCol w="3674524">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923315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4219004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6464060" y="226587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6464060" y="475603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724372" y="1927318"/>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Surprises, but doesn’t scale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6561826" y="594505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Scales, but doesn’t surprise</a:t>
            </a:r>
          </a:p>
        </p:txBody>
      </p:sp>
    </p:spTree>
    <p:extLst>
      <p:ext uri="{BB962C8B-B14F-4D97-AF65-F5344CB8AC3E}">
        <p14:creationId xmlns:p14="http://schemas.microsoft.com/office/powerpoint/2010/main" val="227516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future of Excel</a:t>
            </a:r>
          </a:p>
        </p:txBody>
      </p:sp>
    </p:spTree>
    <p:extLst>
      <p:ext uri="{BB962C8B-B14F-4D97-AF65-F5344CB8AC3E}">
        <p14:creationId xmlns:p14="http://schemas.microsoft.com/office/powerpoint/2010/main" val="1094087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(positive/negative/neutral)</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Assignments for Analytics Systems</a:t>
            </a:r>
          </a:p>
        </p:txBody>
      </p:sp>
    </p:spTree>
    <p:extLst>
      <p:ext uri="{BB962C8B-B14F-4D97-AF65-F5344CB8AC3E}">
        <p14:creationId xmlns:p14="http://schemas.microsoft.com/office/powerpoint/2010/main" val="182742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accessing repo</a:t>
            </a: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875537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50483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52641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914" y="2252998"/>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173620" y="6240108"/>
            <a:ext cx="5937813"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1449</Words>
  <Application>Microsoft Office PowerPoint</Application>
  <PresentationFormat>Widescreen</PresentationFormat>
  <Paragraphs>239</Paragraphs>
  <Slides>43</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121</cp:revision>
  <dcterms:created xsi:type="dcterms:W3CDTF">2019-10-19T21:47:18Z</dcterms:created>
  <dcterms:modified xsi:type="dcterms:W3CDTF">2021-09-03T16:19:49Z</dcterms:modified>
</cp:coreProperties>
</file>