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393" r:id="rId3"/>
    <p:sldId id="392" r:id="rId4"/>
    <p:sldId id="436" r:id="rId5"/>
    <p:sldId id="411" r:id="rId6"/>
    <p:sldId id="437" r:id="rId7"/>
    <p:sldId id="481" r:id="rId8"/>
    <p:sldId id="439" r:id="rId9"/>
    <p:sldId id="441" r:id="rId10"/>
    <p:sldId id="440" r:id="rId11"/>
    <p:sldId id="444" r:id="rId12"/>
    <p:sldId id="446" r:id="rId13"/>
    <p:sldId id="445" r:id="rId14"/>
    <p:sldId id="442" r:id="rId15"/>
    <p:sldId id="472" r:id="rId16"/>
    <p:sldId id="447" r:id="rId17"/>
    <p:sldId id="448" r:id="rId18"/>
    <p:sldId id="449" r:id="rId19"/>
    <p:sldId id="480" r:id="rId20"/>
    <p:sldId id="450" r:id="rId21"/>
    <p:sldId id="453" r:id="rId22"/>
    <p:sldId id="473" r:id="rId23"/>
    <p:sldId id="454" r:id="rId24"/>
    <p:sldId id="456" r:id="rId25"/>
    <p:sldId id="467" r:id="rId26"/>
    <p:sldId id="471" r:id="rId27"/>
    <p:sldId id="474" r:id="rId28"/>
    <p:sldId id="463" r:id="rId29"/>
    <p:sldId id="468" r:id="rId30"/>
    <p:sldId id="469" r:id="rId31"/>
    <p:sldId id="470" r:id="rId32"/>
    <p:sldId id="465" r:id="rId33"/>
    <p:sldId id="466" r:id="rId34"/>
    <p:sldId id="438" r:id="rId35"/>
    <p:sldId id="475" r:id="rId36"/>
    <p:sldId id="443" r:id="rId37"/>
    <p:sldId id="476" r:id="rId38"/>
    <p:sldId id="477" r:id="rId39"/>
    <p:sldId id="478" r:id="rId40"/>
    <p:sldId id="479" r:id="rId41"/>
    <p:sldId id="457" r:id="rId42"/>
    <p:sldId id="458" r:id="rId43"/>
    <p:sldId id="459" r:id="rId44"/>
    <p:sldId id="336" r:id="rId45"/>
    <p:sldId id="432" r:id="rId46"/>
    <p:sldId id="431" r:id="rId47"/>
    <p:sldId id="460" r:id="rId48"/>
    <p:sldId id="461" r:id="rId49"/>
    <p:sldId id="462"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3338"/>
    <a:srgbClr val="707070"/>
    <a:srgbClr val="645447"/>
    <a:srgbClr val="FBC475"/>
    <a:srgbClr val="919FA8"/>
    <a:srgbClr val="FCA426"/>
    <a:srgbClr val="628EA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70AA2-4023-4D48-AB19-2B78D9776EC6}" v="188" dt="2020-03-01T22:48:25.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8661" autoAdjust="0"/>
  </p:normalViewPr>
  <p:slideViewPr>
    <p:cSldViewPr snapToGrid="0">
      <p:cViewPr varScale="1">
        <p:scale>
          <a:sx n="94" d="100"/>
          <a:sy n="94" d="100"/>
        </p:scale>
        <p:origin x="1116" y="84"/>
      </p:cViewPr>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userId="22d0b802-afc6-4b8f-ba57-7a855d96927f" providerId="ADAL" clId="{B3A70AA2-4023-4D48-AB19-2B78D9776EC6}"/>
    <pc:docChg chg="undo custSel addSld delSld modSld sldOrd">
      <pc:chgData name="George" userId="22d0b802-afc6-4b8f-ba57-7a855d96927f" providerId="ADAL" clId="{B3A70AA2-4023-4D48-AB19-2B78D9776EC6}" dt="2020-03-01T22:48:42.269" v="3295" actId="478"/>
      <pc:docMkLst>
        <pc:docMk/>
      </pc:docMkLst>
      <pc:sldChg chg="modSp">
        <pc:chgData name="George" userId="22d0b802-afc6-4b8f-ba57-7a855d96927f" providerId="ADAL" clId="{B3A70AA2-4023-4D48-AB19-2B78D9776EC6}" dt="2020-03-01T19:09:17.432" v="16" actId="20577"/>
        <pc:sldMkLst>
          <pc:docMk/>
          <pc:sldMk cId="355659117" sldId="256"/>
        </pc:sldMkLst>
        <pc:spChg chg="mod">
          <ac:chgData name="George" userId="22d0b802-afc6-4b8f-ba57-7a855d96927f" providerId="ADAL" clId="{B3A70AA2-4023-4D48-AB19-2B78D9776EC6}" dt="2020-03-01T19:09:17.432" v="16" actId="20577"/>
          <ac:spMkLst>
            <pc:docMk/>
            <pc:sldMk cId="355659117" sldId="256"/>
            <ac:spMk id="11" creationId="{00000000-0000-0000-0000-000000000000}"/>
          </ac:spMkLst>
        </pc:spChg>
      </pc:sldChg>
      <pc:sldChg chg="del">
        <pc:chgData name="George" userId="22d0b802-afc6-4b8f-ba57-7a855d96927f" providerId="ADAL" clId="{B3A70AA2-4023-4D48-AB19-2B78D9776EC6}" dt="2020-03-01T19:14:50.121" v="351" actId="47"/>
        <pc:sldMkLst>
          <pc:docMk/>
          <pc:sldMk cId="499476257" sldId="257"/>
        </pc:sldMkLst>
      </pc:sldChg>
      <pc:sldChg chg="modSp">
        <pc:chgData name="George" userId="22d0b802-afc6-4b8f-ba57-7a855d96927f" providerId="ADAL" clId="{B3A70AA2-4023-4D48-AB19-2B78D9776EC6}" dt="2020-03-01T19:12:27.748" v="198" actId="20577"/>
        <pc:sldMkLst>
          <pc:docMk/>
          <pc:sldMk cId="3830029867" sldId="258"/>
        </pc:sldMkLst>
        <pc:spChg chg="mod">
          <ac:chgData name="George" userId="22d0b802-afc6-4b8f-ba57-7a855d96927f" providerId="ADAL" clId="{B3A70AA2-4023-4D48-AB19-2B78D9776EC6}" dt="2020-03-01T19:12:27.748" v="198" actId="20577"/>
          <ac:spMkLst>
            <pc:docMk/>
            <pc:sldMk cId="3830029867" sldId="258"/>
            <ac:spMk id="3" creationId="{00000000-0000-0000-0000-000000000000}"/>
          </ac:spMkLst>
        </pc:spChg>
        <pc:spChg chg="mod">
          <ac:chgData name="George" userId="22d0b802-afc6-4b8f-ba57-7a855d96927f" providerId="ADAL" clId="{B3A70AA2-4023-4D48-AB19-2B78D9776EC6}" dt="2020-03-01T19:10:31.237" v="45" actId="14100"/>
          <ac:spMkLst>
            <pc:docMk/>
            <pc:sldMk cId="3830029867" sldId="258"/>
            <ac:spMk id="11" creationId="{00000000-0000-0000-0000-000000000000}"/>
          </ac:spMkLst>
        </pc:spChg>
      </pc:sldChg>
      <pc:sldChg chg="delSp modSp">
        <pc:chgData name="George" userId="22d0b802-afc6-4b8f-ba57-7a855d96927f" providerId="ADAL" clId="{B3A70AA2-4023-4D48-AB19-2B78D9776EC6}" dt="2020-03-01T19:18:32.076" v="607" actId="478"/>
        <pc:sldMkLst>
          <pc:docMk/>
          <pc:sldMk cId="841209864" sldId="259"/>
        </pc:sldMkLst>
        <pc:spChg chg="mod">
          <ac:chgData name="George" userId="22d0b802-afc6-4b8f-ba57-7a855d96927f" providerId="ADAL" clId="{B3A70AA2-4023-4D48-AB19-2B78D9776EC6}" dt="2020-03-01T19:18:08.233" v="542" actId="20577"/>
          <ac:spMkLst>
            <pc:docMk/>
            <pc:sldMk cId="841209864" sldId="259"/>
            <ac:spMk id="3" creationId="{00000000-0000-0000-0000-000000000000}"/>
          </ac:spMkLst>
        </pc:spChg>
        <pc:spChg chg="del mod">
          <ac:chgData name="George" userId="22d0b802-afc6-4b8f-ba57-7a855d96927f" providerId="ADAL" clId="{B3A70AA2-4023-4D48-AB19-2B78D9776EC6}" dt="2020-03-01T19:18:32.076" v="607" actId="478"/>
          <ac:spMkLst>
            <pc:docMk/>
            <pc:sldMk cId="841209864" sldId="259"/>
            <ac:spMk id="5" creationId="{00000000-0000-0000-0000-000000000000}"/>
          </ac:spMkLst>
        </pc:spChg>
        <pc:spChg chg="mod">
          <ac:chgData name="George" userId="22d0b802-afc6-4b8f-ba57-7a855d96927f" providerId="ADAL" clId="{B3A70AA2-4023-4D48-AB19-2B78D9776EC6}" dt="2020-03-01T19:17:36.839" v="461" actId="20577"/>
          <ac:spMkLst>
            <pc:docMk/>
            <pc:sldMk cId="841209864" sldId="259"/>
            <ac:spMk id="11" creationId="{00000000-0000-0000-0000-000000000000}"/>
          </ac:spMkLst>
        </pc:spChg>
      </pc:sldChg>
      <pc:sldChg chg="modSp ord">
        <pc:chgData name="George" userId="22d0b802-afc6-4b8f-ba57-7a855d96927f" providerId="ADAL" clId="{B3A70AA2-4023-4D48-AB19-2B78D9776EC6}" dt="2020-03-01T22:37:53.324" v="3074" actId="113"/>
        <pc:sldMkLst>
          <pc:docMk/>
          <pc:sldMk cId="2727705481" sldId="260"/>
        </pc:sldMkLst>
        <pc:spChg chg="mod">
          <ac:chgData name="George" userId="22d0b802-afc6-4b8f-ba57-7a855d96927f" providerId="ADAL" clId="{B3A70AA2-4023-4D48-AB19-2B78D9776EC6}" dt="2020-03-01T22:37:53.324" v="3074" actId="113"/>
          <ac:spMkLst>
            <pc:docMk/>
            <pc:sldMk cId="2727705481" sldId="260"/>
            <ac:spMk id="3" creationId="{00000000-0000-0000-0000-000000000000}"/>
          </ac:spMkLst>
        </pc:spChg>
      </pc:sldChg>
      <pc:sldChg chg="ord">
        <pc:chgData name="George" userId="22d0b802-afc6-4b8f-ba57-7a855d96927f" providerId="ADAL" clId="{B3A70AA2-4023-4D48-AB19-2B78D9776EC6}" dt="2020-03-01T20:14:42.478" v="810"/>
        <pc:sldMkLst>
          <pc:docMk/>
          <pc:sldMk cId="3672653518" sldId="261"/>
        </pc:sldMkLst>
      </pc:sldChg>
      <pc:sldChg chg="addSp delSp modSp ord">
        <pc:chgData name="George" userId="22d0b802-afc6-4b8f-ba57-7a855d96927f" providerId="ADAL" clId="{B3A70AA2-4023-4D48-AB19-2B78D9776EC6}" dt="2020-03-01T21:51:08.343" v="2077" actId="2711"/>
        <pc:sldMkLst>
          <pc:docMk/>
          <pc:sldMk cId="1112245587" sldId="262"/>
        </pc:sldMkLst>
        <pc:spChg chg="add mod">
          <ac:chgData name="George" userId="22d0b802-afc6-4b8f-ba57-7a855d96927f" providerId="ADAL" clId="{B3A70AA2-4023-4D48-AB19-2B78D9776EC6}" dt="2020-03-01T21:50:48.086" v="2073" actId="2711"/>
          <ac:spMkLst>
            <pc:docMk/>
            <pc:sldMk cId="1112245587" sldId="262"/>
            <ac:spMk id="7" creationId="{D376EA13-BCEE-43B3-8E86-F1CBBCD78DD3}"/>
          </ac:spMkLst>
        </pc:spChg>
        <pc:spChg chg="add mod">
          <ac:chgData name="George" userId="22d0b802-afc6-4b8f-ba57-7a855d96927f" providerId="ADAL" clId="{B3A70AA2-4023-4D48-AB19-2B78D9776EC6}" dt="2020-03-01T21:51:03.256" v="2076" actId="1076"/>
          <ac:spMkLst>
            <pc:docMk/>
            <pc:sldMk cId="1112245587" sldId="262"/>
            <ac:spMk id="8" creationId="{D5D551EF-531E-4F42-8A45-A6960E04FFBE}"/>
          </ac:spMkLst>
        </pc:spChg>
        <pc:spChg chg="add mod">
          <ac:chgData name="George" userId="22d0b802-afc6-4b8f-ba57-7a855d96927f" providerId="ADAL" clId="{B3A70AA2-4023-4D48-AB19-2B78D9776EC6}" dt="2020-03-01T21:51:08.343" v="2077" actId="2711"/>
          <ac:spMkLst>
            <pc:docMk/>
            <pc:sldMk cId="1112245587" sldId="262"/>
            <ac:spMk id="9" creationId="{8375D8C4-63A1-406B-9628-744EA68BF3A2}"/>
          </ac:spMkLst>
        </pc:spChg>
        <pc:spChg chg="mod">
          <ac:chgData name="George" userId="22d0b802-afc6-4b8f-ba57-7a855d96927f" providerId="ADAL" clId="{B3A70AA2-4023-4D48-AB19-2B78D9776EC6}" dt="2020-03-01T21:36:34.727" v="1761" actId="20577"/>
          <ac:spMkLst>
            <pc:docMk/>
            <pc:sldMk cId="1112245587" sldId="262"/>
            <ac:spMk id="11" creationId="{00000000-0000-0000-0000-000000000000}"/>
          </ac:spMkLst>
        </pc:spChg>
        <pc:graphicFrameChg chg="add del">
          <ac:chgData name="George" userId="22d0b802-afc6-4b8f-ba57-7a855d96927f" providerId="ADAL" clId="{B3A70AA2-4023-4D48-AB19-2B78D9776EC6}" dt="2020-03-01T21:43:20.228" v="1982"/>
          <ac:graphicFrameMkLst>
            <pc:docMk/>
            <pc:sldMk cId="1112245587" sldId="262"/>
            <ac:graphicFrameMk id="2" creationId="{09C91308-157B-4129-94AA-3FC557D92BBA}"/>
          </ac:graphicFrameMkLst>
        </pc:graphicFrameChg>
        <pc:graphicFrameChg chg="add del">
          <ac:chgData name="George" userId="22d0b802-afc6-4b8f-ba57-7a855d96927f" providerId="ADAL" clId="{B3A70AA2-4023-4D48-AB19-2B78D9776EC6}" dt="2020-03-01T21:43:28.190" v="1984"/>
          <ac:graphicFrameMkLst>
            <pc:docMk/>
            <pc:sldMk cId="1112245587" sldId="262"/>
            <ac:graphicFrameMk id="3" creationId="{DC22D981-7CA5-4694-A432-34BBFD91CB9C}"/>
          </ac:graphicFrameMkLst>
        </pc:graphicFrameChg>
        <pc:graphicFrameChg chg="mod modGraphic">
          <ac:chgData name="George" userId="22d0b802-afc6-4b8f-ba57-7a855d96927f" providerId="ADAL" clId="{B3A70AA2-4023-4D48-AB19-2B78D9776EC6}" dt="2020-03-01T21:47:58.645" v="2012" actId="14100"/>
          <ac:graphicFrameMkLst>
            <pc:docMk/>
            <pc:sldMk cId="1112245587" sldId="262"/>
            <ac:graphicFrameMk id="4" creationId="{00000000-0000-0000-0000-000000000000}"/>
          </ac:graphicFrameMkLst>
        </pc:graphicFrameChg>
      </pc:sldChg>
      <pc:sldChg chg="modSp add">
        <pc:chgData name="George" userId="22d0b802-afc6-4b8f-ba57-7a855d96927f" providerId="ADAL" clId="{B3A70AA2-4023-4D48-AB19-2B78D9776EC6}" dt="2020-03-01T19:13:01.729" v="294" actId="20577"/>
        <pc:sldMkLst>
          <pc:docMk/>
          <pc:sldMk cId="3088404701" sldId="266"/>
        </pc:sldMkLst>
        <pc:spChg chg="mod">
          <ac:chgData name="George" userId="22d0b802-afc6-4b8f-ba57-7a855d96927f" providerId="ADAL" clId="{B3A70AA2-4023-4D48-AB19-2B78D9776EC6}" dt="2020-03-01T19:13:01.729" v="294" actId="20577"/>
          <ac:spMkLst>
            <pc:docMk/>
            <pc:sldMk cId="3088404701" sldId="266"/>
            <ac:spMk id="3" creationId="{00000000-0000-0000-0000-000000000000}"/>
          </ac:spMkLst>
        </pc:spChg>
        <pc:spChg chg="mod">
          <ac:chgData name="George" userId="22d0b802-afc6-4b8f-ba57-7a855d96927f" providerId="ADAL" clId="{B3A70AA2-4023-4D48-AB19-2B78D9776EC6}" dt="2020-03-01T19:12:46.920" v="235" actId="20577"/>
          <ac:spMkLst>
            <pc:docMk/>
            <pc:sldMk cId="3088404701" sldId="266"/>
            <ac:spMk id="11" creationId="{00000000-0000-0000-0000-000000000000}"/>
          </ac:spMkLst>
        </pc:spChg>
      </pc:sldChg>
      <pc:sldChg chg="delSp modSp add ord">
        <pc:chgData name="George" userId="22d0b802-afc6-4b8f-ba57-7a855d96927f" providerId="ADAL" clId="{B3A70AA2-4023-4D48-AB19-2B78D9776EC6}" dt="2020-03-01T19:14:47.151" v="350" actId="20577"/>
        <pc:sldMkLst>
          <pc:docMk/>
          <pc:sldMk cId="2967702006" sldId="267"/>
        </pc:sldMkLst>
        <pc:spChg chg="mod">
          <ac:chgData name="George" userId="22d0b802-afc6-4b8f-ba57-7a855d96927f" providerId="ADAL" clId="{B3A70AA2-4023-4D48-AB19-2B78D9776EC6}" dt="2020-03-01T19:14:47.151" v="350" actId="20577"/>
          <ac:spMkLst>
            <pc:docMk/>
            <pc:sldMk cId="2967702006" sldId="267"/>
            <ac:spMk id="5" creationId="{00000000-0000-0000-0000-000000000000}"/>
          </ac:spMkLst>
        </pc:spChg>
        <pc:spChg chg="del">
          <ac:chgData name="George" userId="22d0b802-afc6-4b8f-ba57-7a855d96927f" providerId="ADAL" clId="{B3A70AA2-4023-4D48-AB19-2B78D9776EC6}" dt="2020-03-01T19:13:39.597" v="303" actId="478"/>
          <ac:spMkLst>
            <pc:docMk/>
            <pc:sldMk cId="2967702006" sldId="267"/>
            <ac:spMk id="6" creationId="{00000000-0000-0000-0000-000000000000}"/>
          </ac:spMkLst>
        </pc:spChg>
      </pc:sldChg>
      <pc:sldChg chg="modSp add">
        <pc:chgData name="George" userId="22d0b802-afc6-4b8f-ba57-7a855d96927f" providerId="ADAL" clId="{B3A70AA2-4023-4D48-AB19-2B78D9776EC6}" dt="2020-03-01T19:17:13.277" v="441" actId="313"/>
        <pc:sldMkLst>
          <pc:docMk/>
          <pc:sldMk cId="1178959334" sldId="268"/>
        </pc:sldMkLst>
        <pc:spChg chg="mod">
          <ac:chgData name="George" userId="22d0b802-afc6-4b8f-ba57-7a855d96927f" providerId="ADAL" clId="{B3A70AA2-4023-4D48-AB19-2B78D9776EC6}" dt="2020-03-01T19:17:13.277" v="441" actId="313"/>
          <ac:spMkLst>
            <pc:docMk/>
            <pc:sldMk cId="1178959334" sldId="268"/>
            <ac:spMk id="3" creationId="{00000000-0000-0000-0000-000000000000}"/>
          </ac:spMkLst>
        </pc:spChg>
        <pc:spChg chg="mod">
          <ac:chgData name="George" userId="22d0b802-afc6-4b8f-ba57-7a855d96927f" providerId="ADAL" clId="{B3A70AA2-4023-4D48-AB19-2B78D9776EC6}" dt="2020-03-01T19:16:23.197" v="424" actId="20577"/>
          <ac:spMkLst>
            <pc:docMk/>
            <pc:sldMk cId="1178959334" sldId="268"/>
            <ac:spMk id="11" creationId="{00000000-0000-0000-0000-000000000000}"/>
          </ac:spMkLst>
        </pc:spChg>
      </pc:sldChg>
      <pc:sldChg chg="add">
        <pc:chgData name="George" userId="22d0b802-afc6-4b8f-ba57-7a855d96927f" providerId="ADAL" clId="{B3A70AA2-4023-4D48-AB19-2B78D9776EC6}" dt="2020-03-01T19:18:28.587" v="606"/>
        <pc:sldMkLst>
          <pc:docMk/>
          <pc:sldMk cId="3138290190" sldId="269"/>
        </pc:sldMkLst>
      </pc:sldChg>
      <pc:sldChg chg="add del">
        <pc:chgData name="George" userId="22d0b802-afc6-4b8f-ba57-7a855d96927f" providerId="ADAL" clId="{B3A70AA2-4023-4D48-AB19-2B78D9776EC6}" dt="2020-03-01T19:17:47.433" v="471" actId="47"/>
        <pc:sldMkLst>
          <pc:docMk/>
          <pc:sldMk cId="3283643398" sldId="269"/>
        </pc:sldMkLst>
      </pc:sldChg>
      <pc:sldChg chg="modSp add del">
        <pc:chgData name="George" userId="22d0b802-afc6-4b8f-ba57-7a855d96927f" providerId="ADAL" clId="{B3A70AA2-4023-4D48-AB19-2B78D9776EC6}" dt="2020-03-01T20:06:30.586" v="630" actId="47"/>
        <pc:sldMkLst>
          <pc:docMk/>
          <pc:sldMk cId="967086492" sldId="270"/>
        </pc:sldMkLst>
        <pc:spChg chg="mod">
          <ac:chgData name="George" userId="22d0b802-afc6-4b8f-ba57-7a855d96927f" providerId="ADAL" clId="{B3A70AA2-4023-4D48-AB19-2B78D9776EC6}" dt="2020-03-01T20:06:27.845" v="629" actId="20577"/>
          <ac:spMkLst>
            <pc:docMk/>
            <pc:sldMk cId="967086492" sldId="270"/>
            <ac:spMk id="11" creationId="{00000000-0000-0000-0000-000000000000}"/>
          </ac:spMkLst>
        </pc:spChg>
      </pc:sldChg>
      <pc:sldChg chg="modSp add">
        <pc:chgData name="George" userId="22d0b802-afc6-4b8f-ba57-7a855d96927f" providerId="ADAL" clId="{B3A70AA2-4023-4D48-AB19-2B78D9776EC6}" dt="2020-03-01T20:07:03.894" v="694" actId="20577"/>
        <pc:sldMkLst>
          <pc:docMk/>
          <pc:sldMk cId="2777572678" sldId="270"/>
        </pc:sldMkLst>
        <pc:spChg chg="mod">
          <ac:chgData name="George" userId="22d0b802-afc6-4b8f-ba57-7a855d96927f" providerId="ADAL" clId="{B3A70AA2-4023-4D48-AB19-2B78D9776EC6}" dt="2020-03-01T20:07:03.894" v="694" actId="20577"/>
          <ac:spMkLst>
            <pc:docMk/>
            <pc:sldMk cId="2777572678" sldId="270"/>
            <ac:spMk id="3" creationId="{00000000-0000-0000-0000-000000000000}"/>
          </ac:spMkLst>
        </pc:spChg>
        <pc:spChg chg="mod">
          <ac:chgData name="George" userId="22d0b802-afc6-4b8f-ba57-7a855d96927f" providerId="ADAL" clId="{B3A70AA2-4023-4D48-AB19-2B78D9776EC6}" dt="2020-03-01T20:06:42.460" v="650" actId="20577"/>
          <ac:spMkLst>
            <pc:docMk/>
            <pc:sldMk cId="2777572678" sldId="270"/>
            <ac:spMk id="11" creationId="{00000000-0000-0000-0000-000000000000}"/>
          </ac:spMkLst>
        </pc:spChg>
      </pc:sldChg>
      <pc:sldChg chg="addSp delSp modSp add">
        <pc:chgData name="George" userId="22d0b802-afc6-4b8f-ba57-7a855d96927f" providerId="ADAL" clId="{B3A70AA2-4023-4D48-AB19-2B78D9776EC6}" dt="2020-03-01T20:12:49.824" v="785" actId="403"/>
        <pc:sldMkLst>
          <pc:docMk/>
          <pc:sldMk cId="3173185447" sldId="271"/>
        </pc:sldMkLst>
        <pc:spChg chg="del">
          <ac:chgData name="George" userId="22d0b802-afc6-4b8f-ba57-7a855d96927f" providerId="ADAL" clId="{B3A70AA2-4023-4D48-AB19-2B78D9776EC6}" dt="2020-03-01T20:07:23.853" v="696" actId="478"/>
          <ac:spMkLst>
            <pc:docMk/>
            <pc:sldMk cId="3173185447" sldId="271"/>
            <ac:spMk id="3" creationId="{00000000-0000-0000-0000-000000000000}"/>
          </ac:spMkLst>
        </pc:spChg>
        <pc:spChg chg="add mod">
          <ac:chgData name="George" userId="22d0b802-afc6-4b8f-ba57-7a855d96927f" providerId="ADAL" clId="{B3A70AA2-4023-4D48-AB19-2B78D9776EC6}" dt="2020-03-01T20:12:49.824" v="785" actId="403"/>
          <ac:spMkLst>
            <pc:docMk/>
            <pc:sldMk cId="3173185447" sldId="271"/>
            <ac:spMk id="4" creationId="{23269918-474C-4C32-ADD5-D7A66EE4F191}"/>
          </ac:spMkLst>
        </pc:spChg>
        <pc:picChg chg="add del mod">
          <ac:chgData name="George" userId="22d0b802-afc6-4b8f-ba57-7a855d96927f" providerId="ADAL" clId="{B3A70AA2-4023-4D48-AB19-2B78D9776EC6}" dt="2020-03-01T20:11:41.128" v="714" actId="478"/>
          <ac:picMkLst>
            <pc:docMk/>
            <pc:sldMk cId="3173185447" sldId="271"/>
            <ac:picMk id="2" creationId="{3977E063-F8BA-4569-A88A-930E6338047C}"/>
          </ac:picMkLst>
        </pc:picChg>
        <pc:picChg chg="add del mod">
          <ac:chgData name="George" userId="22d0b802-afc6-4b8f-ba57-7a855d96927f" providerId="ADAL" clId="{B3A70AA2-4023-4D48-AB19-2B78D9776EC6}" dt="2020-03-01T20:08:12.752" v="700" actId="478"/>
          <ac:picMkLst>
            <pc:docMk/>
            <pc:sldMk cId="3173185447" sldId="271"/>
            <ac:picMk id="1026" creationId="{F9051AB7-8745-4D11-B114-40345F3A9058}"/>
          </ac:picMkLst>
        </pc:picChg>
      </pc:sldChg>
      <pc:sldChg chg="addSp delSp modSp add">
        <pc:chgData name="George" userId="22d0b802-afc6-4b8f-ba57-7a855d96927f" providerId="ADAL" clId="{B3A70AA2-4023-4D48-AB19-2B78D9776EC6}" dt="2020-03-01T20:14:28.030" v="808" actId="1076"/>
        <pc:sldMkLst>
          <pc:docMk/>
          <pc:sldMk cId="3790006096" sldId="272"/>
        </pc:sldMkLst>
        <pc:spChg chg="del">
          <ac:chgData name="George" userId="22d0b802-afc6-4b8f-ba57-7a855d96927f" providerId="ADAL" clId="{B3A70AA2-4023-4D48-AB19-2B78D9776EC6}" dt="2020-03-01T20:14:23.450" v="805" actId="478"/>
          <ac:spMkLst>
            <pc:docMk/>
            <pc:sldMk cId="3790006096" sldId="272"/>
            <ac:spMk id="3" creationId="{00000000-0000-0000-0000-000000000000}"/>
          </ac:spMkLst>
        </pc:spChg>
        <pc:spChg chg="mod">
          <ac:chgData name="George" userId="22d0b802-afc6-4b8f-ba57-7a855d96927f" providerId="ADAL" clId="{B3A70AA2-4023-4D48-AB19-2B78D9776EC6}" dt="2020-03-01T20:14:20.163" v="804" actId="20577"/>
          <ac:spMkLst>
            <pc:docMk/>
            <pc:sldMk cId="3790006096" sldId="272"/>
            <ac:spMk id="11" creationId="{00000000-0000-0000-0000-000000000000}"/>
          </ac:spMkLst>
        </pc:spChg>
        <pc:picChg chg="add mod">
          <ac:chgData name="George" userId="22d0b802-afc6-4b8f-ba57-7a855d96927f" providerId="ADAL" clId="{B3A70AA2-4023-4D48-AB19-2B78D9776EC6}" dt="2020-03-01T20:14:28.030" v="808" actId="1076"/>
          <ac:picMkLst>
            <pc:docMk/>
            <pc:sldMk cId="3790006096" sldId="272"/>
            <ac:picMk id="2050" creationId="{B2B96C60-7213-472C-9C1F-9348BE8FEA83}"/>
          </ac:picMkLst>
        </pc:picChg>
      </pc:sldChg>
      <pc:sldChg chg="modSp add">
        <pc:chgData name="George" userId="22d0b802-afc6-4b8f-ba57-7a855d96927f" providerId="ADAL" clId="{B3A70AA2-4023-4D48-AB19-2B78D9776EC6}" dt="2020-03-01T20:16:05.236" v="838" actId="20577"/>
        <pc:sldMkLst>
          <pc:docMk/>
          <pc:sldMk cId="3466469417" sldId="273"/>
        </pc:sldMkLst>
        <pc:spChg chg="mod">
          <ac:chgData name="George" userId="22d0b802-afc6-4b8f-ba57-7a855d96927f" providerId="ADAL" clId="{B3A70AA2-4023-4D48-AB19-2B78D9776EC6}" dt="2020-03-01T20:16:05.236" v="838" actId="20577"/>
          <ac:spMkLst>
            <pc:docMk/>
            <pc:sldMk cId="3466469417" sldId="273"/>
            <ac:spMk id="5" creationId="{00000000-0000-0000-0000-000000000000}"/>
          </ac:spMkLst>
        </pc:spChg>
      </pc:sldChg>
      <pc:sldChg chg="addSp modSp add">
        <pc:chgData name="George" userId="22d0b802-afc6-4b8f-ba57-7a855d96927f" providerId="ADAL" clId="{B3A70AA2-4023-4D48-AB19-2B78D9776EC6}" dt="2020-03-01T20:19:29.432" v="998" actId="1076"/>
        <pc:sldMkLst>
          <pc:docMk/>
          <pc:sldMk cId="4200032416" sldId="274"/>
        </pc:sldMkLst>
        <pc:spChg chg="mod">
          <ac:chgData name="George" userId="22d0b802-afc6-4b8f-ba57-7a855d96927f" providerId="ADAL" clId="{B3A70AA2-4023-4D48-AB19-2B78D9776EC6}" dt="2020-03-01T20:19:25.572" v="997" actId="14100"/>
          <ac:spMkLst>
            <pc:docMk/>
            <pc:sldMk cId="4200032416" sldId="274"/>
            <ac:spMk id="3" creationId="{00000000-0000-0000-0000-000000000000}"/>
          </ac:spMkLst>
        </pc:spChg>
        <pc:spChg chg="mod">
          <ac:chgData name="George" userId="22d0b802-afc6-4b8f-ba57-7a855d96927f" providerId="ADAL" clId="{B3A70AA2-4023-4D48-AB19-2B78D9776EC6}" dt="2020-03-01T20:16:32.572" v="862" actId="20577"/>
          <ac:spMkLst>
            <pc:docMk/>
            <pc:sldMk cId="4200032416" sldId="274"/>
            <ac:spMk id="11" creationId="{00000000-0000-0000-0000-000000000000}"/>
          </ac:spMkLst>
        </pc:spChg>
        <pc:picChg chg="add mod">
          <ac:chgData name="George" userId="22d0b802-afc6-4b8f-ba57-7a855d96927f" providerId="ADAL" clId="{B3A70AA2-4023-4D48-AB19-2B78D9776EC6}" dt="2020-03-01T20:19:29.432" v="998" actId="1076"/>
          <ac:picMkLst>
            <pc:docMk/>
            <pc:sldMk cId="4200032416" sldId="274"/>
            <ac:picMk id="2" creationId="{ECA946CB-A571-44EC-BE9B-746C7421C004}"/>
          </ac:picMkLst>
        </pc:picChg>
      </pc:sldChg>
      <pc:sldChg chg="addSp delSp modSp add">
        <pc:chgData name="George" userId="22d0b802-afc6-4b8f-ba57-7a855d96927f" providerId="ADAL" clId="{B3A70AA2-4023-4D48-AB19-2B78D9776EC6}" dt="2020-03-01T21:33:26.908" v="1646" actId="1076"/>
        <pc:sldMkLst>
          <pc:docMk/>
          <pc:sldMk cId="1008184787" sldId="275"/>
        </pc:sldMkLst>
        <pc:spChg chg="mod">
          <ac:chgData name="George" userId="22d0b802-afc6-4b8f-ba57-7a855d96927f" providerId="ADAL" clId="{B3A70AA2-4023-4D48-AB19-2B78D9776EC6}" dt="2020-03-01T20:20:19.062" v="1079" actId="20577"/>
          <ac:spMkLst>
            <pc:docMk/>
            <pc:sldMk cId="1008184787" sldId="275"/>
            <ac:spMk id="3" creationId="{00000000-0000-0000-0000-000000000000}"/>
          </ac:spMkLst>
        </pc:spChg>
        <pc:spChg chg="mod">
          <ac:chgData name="George" userId="22d0b802-afc6-4b8f-ba57-7a855d96927f" providerId="ADAL" clId="{B3A70AA2-4023-4D48-AB19-2B78D9776EC6}" dt="2020-03-01T20:32:00.512" v="1148" actId="14100"/>
          <ac:spMkLst>
            <pc:docMk/>
            <pc:sldMk cId="1008184787" sldId="275"/>
            <ac:spMk id="11" creationId="{00000000-0000-0000-0000-000000000000}"/>
          </ac:spMkLst>
        </pc:spChg>
        <pc:picChg chg="del">
          <ac:chgData name="George" userId="22d0b802-afc6-4b8f-ba57-7a855d96927f" providerId="ADAL" clId="{B3A70AA2-4023-4D48-AB19-2B78D9776EC6}" dt="2020-03-01T20:20:02.474" v="1036" actId="478"/>
          <ac:picMkLst>
            <pc:docMk/>
            <pc:sldMk cId="1008184787" sldId="275"/>
            <ac:picMk id="2" creationId="{ECA946CB-A571-44EC-BE9B-746C7421C004}"/>
          </ac:picMkLst>
        </pc:picChg>
        <pc:picChg chg="add mod">
          <ac:chgData name="George" userId="22d0b802-afc6-4b8f-ba57-7a855d96927f" providerId="ADAL" clId="{B3A70AA2-4023-4D48-AB19-2B78D9776EC6}" dt="2020-03-01T21:33:26.908" v="1646" actId="1076"/>
          <ac:picMkLst>
            <pc:docMk/>
            <pc:sldMk cId="1008184787" sldId="275"/>
            <ac:picMk id="8194" creationId="{93A3D79E-EFB5-4C74-925C-52E65CFB9662}"/>
          </ac:picMkLst>
        </pc:picChg>
      </pc:sldChg>
      <pc:sldChg chg="addSp delSp modSp add">
        <pc:chgData name="George" userId="22d0b802-afc6-4b8f-ba57-7a855d96927f" providerId="ADAL" clId="{B3A70AA2-4023-4D48-AB19-2B78D9776EC6}" dt="2020-03-01T20:30:58.428" v="1145" actId="1076"/>
        <pc:sldMkLst>
          <pc:docMk/>
          <pc:sldMk cId="3792159842" sldId="276"/>
        </pc:sldMkLst>
        <pc:spChg chg="mod">
          <ac:chgData name="George" userId="22d0b802-afc6-4b8f-ba57-7a855d96927f" providerId="ADAL" clId="{B3A70AA2-4023-4D48-AB19-2B78D9776EC6}" dt="2020-03-01T20:30:27.629" v="1142" actId="1076"/>
          <ac:spMkLst>
            <pc:docMk/>
            <pc:sldMk cId="3792159842" sldId="276"/>
            <ac:spMk id="3" creationId="{00000000-0000-0000-0000-000000000000}"/>
          </ac:spMkLst>
        </pc:spChg>
        <pc:spChg chg="mod">
          <ac:chgData name="George" userId="22d0b802-afc6-4b8f-ba57-7a855d96927f" providerId="ADAL" clId="{B3A70AA2-4023-4D48-AB19-2B78D9776EC6}" dt="2020-03-01T20:30:01.407" v="1130" actId="14100"/>
          <ac:spMkLst>
            <pc:docMk/>
            <pc:sldMk cId="3792159842" sldId="276"/>
            <ac:spMk id="11" creationId="{00000000-0000-0000-0000-000000000000}"/>
          </ac:spMkLst>
        </pc:spChg>
        <pc:picChg chg="del">
          <ac:chgData name="George" userId="22d0b802-afc6-4b8f-ba57-7a855d96927f" providerId="ADAL" clId="{B3A70AA2-4023-4D48-AB19-2B78D9776EC6}" dt="2020-03-01T20:30:03.231" v="1131" actId="478"/>
          <ac:picMkLst>
            <pc:docMk/>
            <pc:sldMk cId="3792159842" sldId="276"/>
            <ac:picMk id="2" creationId="{ECA946CB-A571-44EC-BE9B-746C7421C004}"/>
          </ac:picMkLst>
        </pc:picChg>
        <pc:picChg chg="add mod">
          <ac:chgData name="George" userId="22d0b802-afc6-4b8f-ba57-7a855d96927f" providerId="ADAL" clId="{B3A70AA2-4023-4D48-AB19-2B78D9776EC6}" dt="2020-03-01T20:30:58.428" v="1145" actId="1076"/>
          <ac:picMkLst>
            <pc:docMk/>
            <pc:sldMk cId="3792159842" sldId="276"/>
            <ac:picMk id="4" creationId="{B06AAD1F-546D-4D60-83B5-447E85AB3216}"/>
          </ac:picMkLst>
        </pc:picChg>
      </pc:sldChg>
      <pc:sldChg chg="addSp delSp modSp add">
        <pc:chgData name="George" userId="22d0b802-afc6-4b8f-ba57-7a855d96927f" providerId="ADAL" clId="{B3A70AA2-4023-4D48-AB19-2B78D9776EC6}" dt="2020-03-01T20:39:12.254" v="1234" actId="732"/>
        <pc:sldMkLst>
          <pc:docMk/>
          <pc:sldMk cId="3537963124" sldId="277"/>
        </pc:sldMkLst>
        <pc:spChg chg="del">
          <ac:chgData name="George" userId="22d0b802-afc6-4b8f-ba57-7a855d96927f" providerId="ADAL" clId="{B3A70AA2-4023-4D48-AB19-2B78D9776EC6}" dt="2020-03-01T20:32:25.551" v="1185" actId="478"/>
          <ac:spMkLst>
            <pc:docMk/>
            <pc:sldMk cId="3537963124" sldId="277"/>
            <ac:spMk id="3" creationId="{00000000-0000-0000-0000-000000000000}"/>
          </ac:spMkLst>
        </pc:spChg>
        <pc:spChg chg="mod">
          <ac:chgData name="George" userId="22d0b802-afc6-4b8f-ba57-7a855d96927f" providerId="ADAL" clId="{B3A70AA2-4023-4D48-AB19-2B78D9776EC6}" dt="2020-03-01T20:36:39.197" v="1210" actId="14100"/>
          <ac:spMkLst>
            <pc:docMk/>
            <pc:sldMk cId="3537963124" sldId="277"/>
            <ac:spMk id="11" creationId="{00000000-0000-0000-0000-000000000000}"/>
          </ac:spMkLst>
        </pc:spChg>
        <pc:picChg chg="add mod">
          <ac:chgData name="George" userId="22d0b802-afc6-4b8f-ba57-7a855d96927f" providerId="ADAL" clId="{B3A70AA2-4023-4D48-AB19-2B78D9776EC6}" dt="2020-03-01T20:35:00.437" v="1191" actId="1076"/>
          <ac:picMkLst>
            <pc:docMk/>
            <pc:sldMk cId="3537963124" sldId="277"/>
            <ac:picMk id="2" creationId="{EE00F623-B865-4799-8615-45050B57F6A3}"/>
          </ac:picMkLst>
        </pc:picChg>
        <pc:picChg chg="add del mod modCrop">
          <ac:chgData name="George" userId="22d0b802-afc6-4b8f-ba57-7a855d96927f" providerId="ADAL" clId="{B3A70AA2-4023-4D48-AB19-2B78D9776EC6}" dt="2020-03-01T20:38:56.123" v="1227" actId="478"/>
          <ac:picMkLst>
            <pc:docMk/>
            <pc:sldMk cId="3537963124" sldId="277"/>
            <ac:picMk id="4" creationId="{48642B7D-7B2B-44D4-BE5C-BB9EE2194642}"/>
          </ac:picMkLst>
        </pc:picChg>
        <pc:picChg chg="add mod modCrop">
          <ac:chgData name="George" userId="22d0b802-afc6-4b8f-ba57-7a855d96927f" providerId="ADAL" clId="{B3A70AA2-4023-4D48-AB19-2B78D9776EC6}" dt="2020-03-01T20:39:12.254" v="1234" actId="732"/>
          <ac:picMkLst>
            <pc:docMk/>
            <pc:sldMk cId="3537963124" sldId="277"/>
            <ac:picMk id="7" creationId="{DCA36418-A850-4A75-9BF1-2B7EE9BBDB76}"/>
          </ac:picMkLst>
        </pc:picChg>
      </pc:sldChg>
      <pc:sldChg chg="add del">
        <pc:chgData name="George" userId="22d0b802-afc6-4b8f-ba57-7a855d96927f" providerId="ADAL" clId="{B3A70AA2-4023-4D48-AB19-2B78D9776EC6}" dt="2020-03-01T20:36:44.590" v="1212" actId="47"/>
        <pc:sldMkLst>
          <pc:docMk/>
          <pc:sldMk cId="423530799" sldId="278"/>
        </pc:sldMkLst>
      </pc:sldChg>
      <pc:sldChg chg="add del">
        <pc:chgData name="George" userId="22d0b802-afc6-4b8f-ba57-7a855d96927f" providerId="ADAL" clId="{B3A70AA2-4023-4D48-AB19-2B78D9776EC6}" dt="2020-03-01T20:33:48.832" v="1187"/>
        <pc:sldMkLst>
          <pc:docMk/>
          <pc:sldMk cId="3329992458" sldId="278"/>
        </pc:sldMkLst>
      </pc:sldChg>
      <pc:sldChg chg="addSp delSp modSp add">
        <pc:chgData name="George" userId="22d0b802-afc6-4b8f-ba57-7a855d96927f" providerId="ADAL" clId="{B3A70AA2-4023-4D48-AB19-2B78D9776EC6}" dt="2020-03-01T20:43:15.523" v="1238" actId="1076"/>
        <pc:sldMkLst>
          <pc:docMk/>
          <pc:sldMk cId="1576319301" sldId="279"/>
        </pc:sldMkLst>
        <pc:spChg chg="mod">
          <ac:chgData name="George" userId="22d0b802-afc6-4b8f-ba57-7a855d96927f" providerId="ADAL" clId="{B3A70AA2-4023-4D48-AB19-2B78D9776EC6}" dt="2020-03-01T20:36:54.894" v="1221" actId="20577"/>
          <ac:spMkLst>
            <pc:docMk/>
            <pc:sldMk cId="1576319301" sldId="279"/>
            <ac:spMk id="11" creationId="{00000000-0000-0000-0000-000000000000}"/>
          </ac:spMkLst>
        </pc:spChg>
        <pc:picChg chg="del">
          <ac:chgData name="George" userId="22d0b802-afc6-4b8f-ba57-7a855d96927f" providerId="ADAL" clId="{B3A70AA2-4023-4D48-AB19-2B78D9776EC6}" dt="2020-03-01T20:36:59.225" v="1222" actId="478"/>
          <ac:picMkLst>
            <pc:docMk/>
            <pc:sldMk cId="1576319301" sldId="279"/>
            <ac:picMk id="2" creationId="{EE00F623-B865-4799-8615-45050B57F6A3}"/>
          </ac:picMkLst>
        </pc:picChg>
        <pc:picChg chg="add del mod">
          <ac:chgData name="George" userId="22d0b802-afc6-4b8f-ba57-7a855d96927f" providerId="ADAL" clId="{B3A70AA2-4023-4D48-AB19-2B78D9776EC6}" dt="2020-03-01T20:38:53.699" v="1226" actId="21"/>
          <ac:picMkLst>
            <pc:docMk/>
            <pc:sldMk cId="1576319301" sldId="279"/>
            <ac:picMk id="3" creationId="{512E6BD3-257D-4703-AD39-47050F7B7049}"/>
          </ac:picMkLst>
        </pc:picChg>
        <pc:picChg chg="del">
          <ac:chgData name="George" userId="22d0b802-afc6-4b8f-ba57-7a855d96927f" providerId="ADAL" clId="{B3A70AA2-4023-4D48-AB19-2B78D9776EC6}" dt="2020-03-01T20:37:00.633" v="1223" actId="478"/>
          <ac:picMkLst>
            <pc:docMk/>
            <pc:sldMk cId="1576319301" sldId="279"/>
            <ac:picMk id="4" creationId="{48642B7D-7B2B-44D4-BE5C-BB9EE2194642}"/>
          </ac:picMkLst>
        </pc:picChg>
        <pc:picChg chg="add mod">
          <ac:chgData name="George" userId="22d0b802-afc6-4b8f-ba57-7a855d96927f" providerId="ADAL" clId="{B3A70AA2-4023-4D48-AB19-2B78D9776EC6}" dt="2020-03-01T20:43:15.523" v="1238" actId="1076"/>
          <ac:picMkLst>
            <pc:docMk/>
            <pc:sldMk cId="1576319301" sldId="279"/>
            <ac:picMk id="5" creationId="{6C4D10E5-0828-4842-96EE-BC9DD1874C36}"/>
          </ac:picMkLst>
        </pc:picChg>
      </pc:sldChg>
      <pc:sldChg chg="addSp delSp modSp add">
        <pc:chgData name="George" userId="22d0b802-afc6-4b8f-ba57-7a855d96927f" providerId="ADAL" clId="{B3A70AA2-4023-4D48-AB19-2B78D9776EC6}" dt="2020-03-01T21:02:28.749" v="1298" actId="1076"/>
        <pc:sldMkLst>
          <pc:docMk/>
          <pc:sldMk cId="2580960073" sldId="280"/>
        </pc:sldMkLst>
        <pc:spChg chg="del">
          <ac:chgData name="George" userId="22d0b802-afc6-4b8f-ba57-7a855d96927f" providerId="ADAL" clId="{B3A70AA2-4023-4D48-AB19-2B78D9776EC6}" dt="2020-03-01T20:45:51.899" v="1261" actId="478"/>
          <ac:spMkLst>
            <pc:docMk/>
            <pc:sldMk cId="2580960073" sldId="280"/>
            <ac:spMk id="3" creationId="{00000000-0000-0000-0000-000000000000}"/>
          </ac:spMkLst>
        </pc:spChg>
        <pc:spChg chg="add mod">
          <ac:chgData name="George" userId="22d0b802-afc6-4b8f-ba57-7a855d96927f" providerId="ADAL" clId="{B3A70AA2-4023-4D48-AB19-2B78D9776EC6}" dt="2020-03-01T21:02:28.749" v="1298" actId="1076"/>
          <ac:spMkLst>
            <pc:docMk/>
            <pc:sldMk cId="2580960073" sldId="280"/>
            <ac:spMk id="6" creationId="{9E98BF9E-6B63-49CA-9154-2D467A15E39F}"/>
          </ac:spMkLst>
        </pc:spChg>
        <pc:spChg chg="mod">
          <ac:chgData name="George" userId="22d0b802-afc6-4b8f-ba57-7a855d96927f" providerId="ADAL" clId="{B3A70AA2-4023-4D48-AB19-2B78D9776EC6}" dt="2020-03-01T20:45:09.030" v="1260" actId="20577"/>
          <ac:spMkLst>
            <pc:docMk/>
            <pc:sldMk cId="2580960073" sldId="280"/>
            <ac:spMk id="11" creationId="{00000000-0000-0000-0000-000000000000}"/>
          </ac:spMkLst>
        </pc:spChg>
        <pc:picChg chg="add del mod">
          <ac:chgData name="George" userId="22d0b802-afc6-4b8f-ba57-7a855d96927f" providerId="ADAL" clId="{B3A70AA2-4023-4D48-AB19-2B78D9776EC6}" dt="2020-03-01T20:47:30.984" v="1277" actId="478"/>
          <ac:picMkLst>
            <pc:docMk/>
            <pc:sldMk cId="2580960073" sldId="280"/>
            <ac:picMk id="4" creationId="{4A69F651-27A3-42E9-A480-E4814C2B985F}"/>
          </ac:picMkLst>
        </pc:picChg>
        <pc:picChg chg="add mod">
          <ac:chgData name="George" userId="22d0b802-afc6-4b8f-ba57-7a855d96927f" providerId="ADAL" clId="{B3A70AA2-4023-4D48-AB19-2B78D9776EC6}" dt="2020-03-01T20:58:56.663" v="1286" actId="1076"/>
          <ac:picMkLst>
            <pc:docMk/>
            <pc:sldMk cId="2580960073" sldId="280"/>
            <ac:picMk id="5" creationId="{A94A97ED-407A-49F9-9757-C32EE7F3FEFC}"/>
          </ac:picMkLst>
        </pc:picChg>
        <pc:picChg chg="add mod">
          <ac:chgData name="George" userId="22d0b802-afc6-4b8f-ba57-7a855d96927f" providerId="ADAL" clId="{B3A70AA2-4023-4D48-AB19-2B78D9776EC6}" dt="2020-03-01T21:02:24.669" v="1297" actId="1076"/>
          <ac:picMkLst>
            <pc:docMk/>
            <pc:sldMk cId="2580960073" sldId="280"/>
            <ac:picMk id="7" creationId="{10FCD662-532F-45AE-8CBA-F00475454B51}"/>
          </ac:picMkLst>
        </pc:picChg>
        <pc:picChg chg="add del mod">
          <ac:chgData name="George" userId="22d0b802-afc6-4b8f-ba57-7a855d96927f" providerId="ADAL" clId="{B3A70AA2-4023-4D48-AB19-2B78D9776EC6}" dt="2020-03-01T20:58:50.099" v="1283" actId="478"/>
          <ac:picMkLst>
            <pc:docMk/>
            <pc:sldMk cId="2580960073" sldId="280"/>
            <ac:picMk id="3074" creationId="{D31F9289-3A92-48FC-A05F-1C64B6730E36}"/>
          </ac:picMkLst>
        </pc:picChg>
        <pc:picChg chg="add del mod">
          <ac:chgData name="George" userId="22d0b802-afc6-4b8f-ba57-7a855d96927f" providerId="ADAL" clId="{B3A70AA2-4023-4D48-AB19-2B78D9776EC6}" dt="2020-03-01T20:58:51.689" v="1284" actId="478"/>
          <ac:picMkLst>
            <pc:docMk/>
            <pc:sldMk cId="2580960073" sldId="280"/>
            <ac:picMk id="3076" creationId="{AD3DD88B-1D30-4C97-AEE0-2C27136E650D}"/>
          </ac:picMkLst>
        </pc:picChg>
      </pc:sldChg>
      <pc:sldChg chg="addSp delSp modSp add">
        <pc:chgData name="George" userId="22d0b802-afc6-4b8f-ba57-7a855d96927f" providerId="ADAL" clId="{B3A70AA2-4023-4D48-AB19-2B78D9776EC6}" dt="2020-03-01T21:24:51.739" v="1626" actId="1076"/>
        <pc:sldMkLst>
          <pc:docMk/>
          <pc:sldMk cId="1486192924" sldId="281"/>
        </pc:sldMkLst>
        <pc:spChg chg="del">
          <ac:chgData name="George" userId="22d0b802-afc6-4b8f-ba57-7a855d96927f" providerId="ADAL" clId="{B3A70AA2-4023-4D48-AB19-2B78D9776EC6}" dt="2020-03-01T21:03:04.958" v="1322" actId="478"/>
          <ac:spMkLst>
            <pc:docMk/>
            <pc:sldMk cId="1486192924" sldId="281"/>
            <ac:spMk id="6" creationId="{9E98BF9E-6B63-49CA-9154-2D467A15E39F}"/>
          </ac:spMkLst>
        </pc:spChg>
        <pc:spChg chg="mod">
          <ac:chgData name="George" userId="22d0b802-afc6-4b8f-ba57-7a855d96927f" providerId="ADAL" clId="{B3A70AA2-4023-4D48-AB19-2B78D9776EC6}" dt="2020-03-01T21:03:00.418" v="1319" actId="20577"/>
          <ac:spMkLst>
            <pc:docMk/>
            <pc:sldMk cId="1486192924" sldId="281"/>
            <ac:spMk id="11" creationId="{00000000-0000-0000-0000-000000000000}"/>
          </ac:spMkLst>
        </pc:spChg>
        <pc:picChg chg="del">
          <ac:chgData name="George" userId="22d0b802-afc6-4b8f-ba57-7a855d96927f" providerId="ADAL" clId="{B3A70AA2-4023-4D48-AB19-2B78D9776EC6}" dt="2020-03-01T21:03:02.375" v="1320" actId="478"/>
          <ac:picMkLst>
            <pc:docMk/>
            <pc:sldMk cId="1486192924" sldId="281"/>
            <ac:picMk id="5" creationId="{A94A97ED-407A-49F9-9757-C32EE7F3FEFC}"/>
          </ac:picMkLst>
        </pc:picChg>
        <pc:picChg chg="del">
          <ac:chgData name="George" userId="22d0b802-afc6-4b8f-ba57-7a855d96927f" providerId="ADAL" clId="{B3A70AA2-4023-4D48-AB19-2B78D9776EC6}" dt="2020-03-01T21:03:03.298" v="1321" actId="478"/>
          <ac:picMkLst>
            <pc:docMk/>
            <pc:sldMk cId="1486192924" sldId="281"/>
            <ac:picMk id="7" creationId="{10FCD662-532F-45AE-8CBA-F00475454B51}"/>
          </ac:picMkLst>
        </pc:picChg>
        <pc:picChg chg="add mod">
          <ac:chgData name="George" userId="22d0b802-afc6-4b8f-ba57-7a855d96927f" providerId="ADAL" clId="{B3A70AA2-4023-4D48-AB19-2B78D9776EC6}" dt="2020-03-01T21:24:51.739" v="1626" actId="1076"/>
          <ac:picMkLst>
            <pc:docMk/>
            <pc:sldMk cId="1486192924" sldId="281"/>
            <ac:picMk id="7170" creationId="{ABA02E0B-B7A0-4FD6-AAC5-9DED31597CB2}"/>
          </ac:picMkLst>
        </pc:picChg>
      </pc:sldChg>
      <pc:sldChg chg="addSp modSp add">
        <pc:chgData name="George" userId="22d0b802-afc6-4b8f-ba57-7a855d96927f" providerId="ADAL" clId="{B3A70AA2-4023-4D48-AB19-2B78D9776EC6}" dt="2020-03-01T21:11:26.389" v="1459" actId="20577"/>
        <pc:sldMkLst>
          <pc:docMk/>
          <pc:sldMk cId="2192119357" sldId="282"/>
        </pc:sldMkLst>
        <pc:spChg chg="add mod">
          <ac:chgData name="George" userId="22d0b802-afc6-4b8f-ba57-7a855d96927f" providerId="ADAL" clId="{B3A70AA2-4023-4D48-AB19-2B78D9776EC6}" dt="2020-03-01T21:11:26.389" v="1459" actId="20577"/>
          <ac:spMkLst>
            <pc:docMk/>
            <pc:sldMk cId="2192119357" sldId="282"/>
            <ac:spMk id="4" creationId="{5A4F6C64-3E8D-4255-95B8-CF64265213DA}"/>
          </ac:spMkLst>
        </pc:spChg>
        <pc:spChg chg="mod">
          <ac:chgData name="George" userId="22d0b802-afc6-4b8f-ba57-7a855d96927f" providerId="ADAL" clId="{B3A70AA2-4023-4D48-AB19-2B78D9776EC6}" dt="2020-03-01T21:11:09.494" v="1406" actId="14100"/>
          <ac:spMkLst>
            <pc:docMk/>
            <pc:sldMk cId="2192119357" sldId="282"/>
            <ac:spMk id="11" creationId="{00000000-0000-0000-0000-000000000000}"/>
          </ac:spMkLst>
        </pc:spChg>
      </pc:sldChg>
      <pc:sldChg chg="addSp delSp modSp add">
        <pc:chgData name="George" userId="22d0b802-afc6-4b8f-ba57-7a855d96927f" providerId="ADAL" clId="{B3A70AA2-4023-4D48-AB19-2B78D9776EC6}" dt="2020-03-01T21:28:43.922" v="1637" actId="1076"/>
        <pc:sldMkLst>
          <pc:docMk/>
          <pc:sldMk cId="1805010821" sldId="283"/>
        </pc:sldMkLst>
        <pc:spChg chg="mod">
          <ac:chgData name="George" userId="22d0b802-afc6-4b8f-ba57-7a855d96927f" providerId="ADAL" clId="{B3A70AA2-4023-4D48-AB19-2B78D9776EC6}" dt="2020-03-01T21:12:09.340" v="1585" actId="20577"/>
          <ac:spMkLst>
            <pc:docMk/>
            <pc:sldMk cId="1805010821" sldId="283"/>
            <ac:spMk id="4" creationId="{5A4F6C64-3E8D-4255-95B8-CF64265213DA}"/>
          </ac:spMkLst>
        </pc:spChg>
        <pc:spChg chg="mod">
          <ac:chgData name="George" userId="22d0b802-afc6-4b8f-ba57-7a855d96927f" providerId="ADAL" clId="{B3A70AA2-4023-4D48-AB19-2B78D9776EC6}" dt="2020-03-01T21:11:48.014" v="1525" actId="20577"/>
          <ac:spMkLst>
            <pc:docMk/>
            <pc:sldMk cId="1805010821" sldId="283"/>
            <ac:spMk id="11" creationId="{00000000-0000-0000-0000-000000000000}"/>
          </ac:spMkLst>
        </pc:spChg>
        <pc:picChg chg="add del mod">
          <ac:chgData name="George" userId="22d0b802-afc6-4b8f-ba57-7a855d96927f" providerId="ADAL" clId="{B3A70AA2-4023-4D48-AB19-2B78D9776EC6}" dt="2020-03-01T21:27:50.865" v="1635" actId="478"/>
          <ac:picMkLst>
            <pc:docMk/>
            <pc:sldMk cId="1805010821" sldId="283"/>
            <ac:picMk id="2" creationId="{2036E9E2-2002-4D96-BE54-743730A4E5FC}"/>
          </ac:picMkLst>
        </pc:picChg>
        <pc:picChg chg="add mod">
          <ac:chgData name="George" userId="22d0b802-afc6-4b8f-ba57-7a855d96927f" providerId="ADAL" clId="{B3A70AA2-4023-4D48-AB19-2B78D9776EC6}" dt="2020-03-01T21:28:43.922" v="1637" actId="1076"/>
          <ac:picMkLst>
            <pc:docMk/>
            <pc:sldMk cId="1805010821" sldId="283"/>
            <ac:picMk id="3" creationId="{C775B9AF-46E6-4AFE-9BCC-E083A87AD50C}"/>
          </ac:picMkLst>
        </pc:picChg>
      </pc:sldChg>
      <pc:sldChg chg="addSp delSp modSp add">
        <pc:chgData name="George" userId="22d0b802-afc6-4b8f-ba57-7a855d96927f" providerId="ADAL" clId="{B3A70AA2-4023-4D48-AB19-2B78D9776EC6}" dt="2020-03-01T22:25:05.708" v="2778" actId="1076"/>
        <pc:sldMkLst>
          <pc:docMk/>
          <pc:sldMk cId="3303771413" sldId="284"/>
        </pc:sldMkLst>
        <pc:spChg chg="del">
          <ac:chgData name="George" userId="22d0b802-afc6-4b8f-ba57-7a855d96927f" providerId="ADAL" clId="{B3A70AA2-4023-4D48-AB19-2B78D9776EC6}" dt="2020-03-01T22:25:01.008" v="2777" actId="478"/>
          <ac:spMkLst>
            <pc:docMk/>
            <pc:sldMk cId="3303771413" sldId="284"/>
            <ac:spMk id="4" creationId="{5A4F6C64-3E8D-4255-95B8-CF64265213DA}"/>
          </ac:spMkLst>
        </pc:spChg>
        <pc:spChg chg="mod">
          <ac:chgData name="George" userId="22d0b802-afc6-4b8f-ba57-7a855d96927f" providerId="ADAL" clId="{B3A70AA2-4023-4D48-AB19-2B78D9776EC6}" dt="2020-03-01T21:17:00.198" v="1620" actId="20577"/>
          <ac:spMkLst>
            <pc:docMk/>
            <pc:sldMk cId="3303771413" sldId="284"/>
            <ac:spMk id="11" creationId="{00000000-0000-0000-0000-000000000000}"/>
          </ac:spMkLst>
        </pc:spChg>
        <pc:picChg chg="add mod">
          <ac:chgData name="George" userId="22d0b802-afc6-4b8f-ba57-7a855d96927f" providerId="ADAL" clId="{B3A70AA2-4023-4D48-AB19-2B78D9776EC6}" dt="2020-03-01T22:25:05.708" v="2778" actId="1076"/>
          <ac:picMkLst>
            <pc:docMk/>
            <pc:sldMk cId="3303771413" sldId="284"/>
            <ac:picMk id="2" creationId="{D236C747-504E-40B6-859F-58C21655FAF7}"/>
          </ac:picMkLst>
        </pc:picChg>
      </pc:sldChg>
      <pc:sldChg chg="addSp delSp modSp add">
        <pc:chgData name="George" userId="22d0b802-afc6-4b8f-ba57-7a855d96927f" providerId="ADAL" clId="{B3A70AA2-4023-4D48-AB19-2B78D9776EC6}" dt="2020-03-01T21:36:00.045" v="1741" actId="20577"/>
        <pc:sldMkLst>
          <pc:docMk/>
          <pc:sldMk cId="2626089770" sldId="285"/>
        </pc:sldMkLst>
        <pc:spChg chg="add mod">
          <ac:chgData name="George" userId="22d0b802-afc6-4b8f-ba57-7a855d96927f" providerId="ADAL" clId="{B3A70AA2-4023-4D48-AB19-2B78D9776EC6}" dt="2020-03-01T21:36:00.045" v="1741" actId="20577"/>
          <ac:spMkLst>
            <pc:docMk/>
            <pc:sldMk cId="2626089770" sldId="285"/>
            <ac:spMk id="2" creationId="{3C91F328-8142-4144-BCDA-546419DEBF01}"/>
          </ac:spMkLst>
        </pc:spChg>
        <pc:spChg chg="mod">
          <ac:chgData name="George" userId="22d0b802-afc6-4b8f-ba57-7a855d96927f" providerId="ADAL" clId="{B3A70AA2-4023-4D48-AB19-2B78D9776EC6}" dt="2020-03-01T21:34:25.001" v="1724" actId="20577"/>
          <ac:spMkLst>
            <pc:docMk/>
            <pc:sldMk cId="2626089770" sldId="285"/>
            <ac:spMk id="4" creationId="{5A4F6C64-3E8D-4255-95B8-CF64265213DA}"/>
          </ac:spMkLst>
        </pc:spChg>
        <pc:spChg chg="del">
          <ac:chgData name="George" userId="22d0b802-afc6-4b8f-ba57-7a855d96927f" providerId="ADAL" clId="{B3A70AA2-4023-4D48-AB19-2B78D9776EC6}" dt="2020-03-01T21:34:02.195" v="1648" actId="478"/>
          <ac:spMkLst>
            <pc:docMk/>
            <pc:sldMk cId="2626089770" sldId="285"/>
            <ac:spMk id="11" creationId="{00000000-0000-0000-0000-000000000000}"/>
          </ac:spMkLst>
        </pc:spChg>
        <pc:picChg chg="del">
          <ac:chgData name="George" userId="22d0b802-afc6-4b8f-ba57-7a855d96927f" providerId="ADAL" clId="{B3A70AA2-4023-4D48-AB19-2B78D9776EC6}" dt="2020-03-01T21:34:26.969" v="1725" actId="478"/>
          <ac:picMkLst>
            <pc:docMk/>
            <pc:sldMk cId="2626089770" sldId="285"/>
            <ac:picMk id="3" creationId="{C775B9AF-46E6-4AFE-9BCC-E083A87AD50C}"/>
          </ac:picMkLst>
        </pc:picChg>
      </pc:sldChg>
      <pc:sldChg chg="addSp delSp modSp add">
        <pc:chgData name="George" userId="22d0b802-afc6-4b8f-ba57-7a855d96927f" providerId="ADAL" clId="{B3A70AA2-4023-4D48-AB19-2B78D9776EC6}" dt="2020-03-01T21:53:25.574" v="2113" actId="1076"/>
        <pc:sldMkLst>
          <pc:docMk/>
          <pc:sldMk cId="3337250171" sldId="286"/>
        </pc:sldMkLst>
        <pc:spChg chg="mod">
          <ac:chgData name="George" userId="22d0b802-afc6-4b8f-ba57-7a855d96927f" providerId="ADAL" clId="{B3A70AA2-4023-4D48-AB19-2B78D9776EC6}" dt="2020-03-01T21:53:16.098" v="2109" actId="403"/>
          <ac:spMkLst>
            <pc:docMk/>
            <pc:sldMk cId="3337250171" sldId="286"/>
            <ac:spMk id="7" creationId="{D376EA13-BCEE-43B3-8E86-F1CBBCD78DD3}"/>
          </ac:spMkLst>
        </pc:spChg>
        <pc:spChg chg="del mod">
          <ac:chgData name="George" userId="22d0b802-afc6-4b8f-ba57-7a855d96927f" providerId="ADAL" clId="{B3A70AA2-4023-4D48-AB19-2B78D9776EC6}" dt="2020-03-01T21:49:55.863" v="2061" actId="478"/>
          <ac:spMkLst>
            <pc:docMk/>
            <pc:sldMk cId="3337250171" sldId="286"/>
            <ac:spMk id="8" creationId="{D5D551EF-531E-4F42-8A45-A6960E04FFBE}"/>
          </ac:spMkLst>
        </pc:spChg>
        <pc:spChg chg="del">
          <ac:chgData name="George" userId="22d0b802-afc6-4b8f-ba57-7a855d96927f" providerId="ADAL" clId="{B3A70AA2-4023-4D48-AB19-2B78D9776EC6}" dt="2020-03-01T21:49:57.144" v="2062" actId="478"/>
          <ac:spMkLst>
            <pc:docMk/>
            <pc:sldMk cId="3337250171" sldId="286"/>
            <ac:spMk id="9" creationId="{8375D8C4-63A1-406B-9628-744EA68BF3A2}"/>
          </ac:spMkLst>
        </pc:spChg>
        <pc:spChg chg="mod">
          <ac:chgData name="George" userId="22d0b802-afc6-4b8f-ba57-7a855d96927f" providerId="ADAL" clId="{B3A70AA2-4023-4D48-AB19-2B78D9776EC6}" dt="2020-03-01T21:49:28.976" v="2054" actId="20577"/>
          <ac:spMkLst>
            <pc:docMk/>
            <pc:sldMk cId="3337250171" sldId="286"/>
            <ac:spMk id="11" creationId="{00000000-0000-0000-0000-000000000000}"/>
          </ac:spMkLst>
        </pc:spChg>
        <pc:spChg chg="add mod">
          <ac:chgData name="George" userId="22d0b802-afc6-4b8f-ba57-7a855d96927f" providerId="ADAL" clId="{B3A70AA2-4023-4D48-AB19-2B78D9776EC6}" dt="2020-03-01T21:53:19.458" v="2111" actId="403"/>
          <ac:spMkLst>
            <pc:docMk/>
            <pc:sldMk cId="3337250171" sldId="286"/>
            <ac:spMk id="12" creationId="{E0800236-16B1-47E6-ACB0-1EE54C224E4D}"/>
          </ac:spMkLst>
        </pc:spChg>
        <pc:spChg chg="add del mod">
          <ac:chgData name="George" userId="22d0b802-afc6-4b8f-ba57-7a855d96927f" providerId="ADAL" clId="{B3A70AA2-4023-4D48-AB19-2B78D9776EC6}" dt="2020-03-01T21:51:19.246" v="2080" actId="478"/>
          <ac:spMkLst>
            <pc:docMk/>
            <pc:sldMk cId="3337250171" sldId="286"/>
            <ac:spMk id="13" creationId="{41B409E7-F4B5-4C29-A3A0-C35D6AFEC0A2}"/>
          </ac:spMkLst>
        </pc:spChg>
        <pc:graphicFrameChg chg="del modGraphic">
          <ac:chgData name="George" userId="22d0b802-afc6-4b8f-ba57-7a855d96927f" providerId="ADAL" clId="{B3A70AA2-4023-4D48-AB19-2B78D9776EC6}" dt="2020-03-01T21:49:39.155" v="2058" actId="478"/>
          <ac:graphicFrameMkLst>
            <pc:docMk/>
            <pc:sldMk cId="3337250171" sldId="286"/>
            <ac:graphicFrameMk id="4" creationId="{00000000-0000-0000-0000-000000000000}"/>
          </ac:graphicFrameMkLst>
        </pc:graphicFrameChg>
        <pc:picChg chg="add mod">
          <ac:chgData name="George" userId="22d0b802-afc6-4b8f-ba57-7a855d96927f" providerId="ADAL" clId="{B3A70AA2-4023-4D48-AB19-2B78D9776EC6}" dt="2020-03-01T21:53:23.066" v="2112" actId="1076"/>
          <ac:picMkLst>
            <pc:docMk/>
            <pc:sldMk cId="3337250171" sldId="286"/>
            <ac:picMk id="3" creationId="{8C51CBFA-BA88-44F6-BA7D-BFAF77A7F98A}"/>
          </ac:picMkLst>
        </pc:picChg>
        <pc:picChg chg="add mod">
          <ac:chgData name="George" userId="22d0b802-afc6-4b8f-ba57-7a855d96927f" providerId="ADAL" clId="{B3A70AA2-4023-4D48-AB19-2B78D9776EC6}" dt="2020-03-01T21:53:25.574" v="2113" actId="1076"/>
          <ac:picMkLst>
            <pc:docMk/>
            <pc:sldMk cId="3337250171" sldId="286"/>
            <ac:picMk id="6" creationId="{CCB1B190-8449-4B96-B0BB-EF9C1AF8837A}"/>
          </ac:picMkLst>
        </pc:picChg>
      </pc:sldChg>
      <pc:sldChg chg="add ord">
        <pc:chgData name="George" userId="22d0b802-afc6-4b8f-ba57-7a855d96927f" providerId="ADAL" clId="{B3A70AA2-4023-4D48-AB19-2B78D9776EC6}" dt="2020-03-01T22:06:59.178" v="2348"/>
        <pc:sldMkLst>
          <pc:docMk/>
          <pc:sldMk cId="1141883619" sldId="287"/>
        </pc:sldMkLst>
      </pc:sldChg>
      <pc:sldChg chg="modSp add">
        <pc:chgData name="George" userId="22d0b802-afc6-4b8f-ba57-7a855d96927f" providerId="ADAL" clId="{B3A70AA2-4023-4D48-AB19-2B78D9776EC6}" dt="2020-03-01T21:58:48.227" v="2150" actId="1076"/>
        <pc:sldMkLst>
          <pc:docMk/>
          <pc:sldMk cId="981018039" sldId="288"/>
        </pc:sldMkLst>
        <pc:spChg chg="mod">
          <ac:chgData name="George" userId="22d0b802-afc6-4b8f-ba57-7a855d96927f" providerId="ADAL" clId="{B3A70AA2-4023-4D48-AB19-2B78D9776EC6}" dt="2020-03-01T21:58:48.227" v="2150" actId="1076"/>
          <ac:spMkLst>
            <pc:docMk/>
            <pc:sldMk cId="981018039" sldId="288"/>
            <ac:spMk id="2" creationId="{3C91F328-8142-4144-BCDA-546419DEBF01}"/>
          </ac:spMkLst>
        </pc:spChg>
        <pc:spChg chg="mod">
          <ac:chgData name="George" userId="22d0b802-afc6-4b8f-ba57-7a855d96927f" providerId="ADAL" clId="{B3A70AA2-4023-4D48-AB19-2B78D9776EC6}" dt="2020-03-01T21:58:46.087" v="2149" actId="403"/>
          <ac:spMkLst>
            <pc:docMk/>
            <pc:sldMk cId="981018039" sldId="288"/>
            <ac:spMk id="4" creationId="{5A4F6C64-3E8D-4255-95B8-CF64265213DA}"/>
          </ac:spMkLst>
        </pc:spChg>
      </pc:sldChg>
      <pc:sldChg chg="addSp delSp modSp add">
        <pc:chgData name="George" userId="22d0b802-afc6-4b8f-ba57-7a855d96927f" providerId="ADAL" clId="{B3A70AA2-4023-4D48-AB19-2B78D9776EC6}" dt="2020-03-01T22:01:48.474" v="2248" actId="1076"/>
        <pc:sldMkLst>
          <pc:docMk/>
          <pc:sldMk cId="1771382805" sldId="289"/>
        </pc:sldMkLst>
        <pc:spChg chg="del">
          <ac:chgData name="George" userId="22d0b802-afc6-4b8f-ba57-7a855d96927f" providerId="ADAL" clId="{B3A70AA2-4023-4D48-AB19-2B78D9776EC6}" dt="2020-03-01T21:59:51.758" v="2241" actId="478"/>
          <ac:spMkLst>
            <pc:docMk/>
            <pc:sldMk cId="1771382805" sldId="289"/>
            <ac:spMk id="7" creationId="{D376EA13-BCEE-43B3-8E86-F1CBBCD78DD3}"/>
          </ac:spMkLst>
        </pc:spChg>
        <pc:spChg chg="mod">
          <ac:chgData name="George" userId="22d0b802-afc6-4b8f-ba57-7a855d96927f" providerId="ADAL" clId="{B3A70AA2-4023-4D48-AB19-2B78D9776EC6}" dt="2020-03-01T21:59:43.123" v="2238" actId="20577"/>
          <ac:spMkLst>
            <pc:docMk/>
            <pc:sldMk cId="1771382805" sldId="289"/>
            <ac:spMk id="11" creationId="{00000000-0000-0000-0000-000000000000}"/>
          </ac:spMkLst>
        </pc:spChg>
        <pc:spChg chg="del">
          <ac:chgData name="George" userId="22d0b802-afc6-4b8f-ba57-7a855d96927f" providerId="ADAL" clId="{B3A70AA2-4023-4D48-AB19-2B78D9776EC6}" dt="2020-03-01T21:59:52.637" v="2242" actId="478"/>
          <ac:spMkLst>
            <pc:docMk/>
            <pc:sldMk cId="1771382805" sldId="289"/>
            <ac:spMk id="12" creationId="{E0800236-16B1-47E6-ACB0-1EE54C224E4D}"/>
          </ac:spMkLst>
        </pc:spChg>
        <pc:picChg chg="add mod modCrop">
          <ac:chgData name="George" userId="22d0b802-afc6-4b8f-ba57-7a855d96927f" providerId="ADAL" clId="{B3A70AA2-4023-4D48-AB19-2B78D9776EC6}" dt="2020-03-01T22:01:48.474" v="2248" actId="1076"/>
          <ac:picMkLst>
            <pc:docMk/>
            <pc:sldMk cId="1771382805" sldId="289"/>
            <ac:picMk id="2" creationId="{38014AE3-5DF6-4E3A-8788-278FAAD24645}"/>
          </ac:picMkLst>
        </pc:picChg>
        <pc:picChg chg="del">
          <ac:chgData name="George" userId="22d0b802-afc6-4b8f-ba57-7a855d96927f" providerId="ADAL" clId="{B3A70AA2-4023-4D48-AB19-2B78D9776EC6}" dt="2020-03-01T21:59:50.280" v="2240" actId="478"/>
          <ac:picMkLst>
            <pc:docMk/>
            <pc:sldMk cId="1771382805" sldId="289"/>
            <ac:picMk id="3" creationId="{8C51CBFA-BA88-44F6-BA7D-BFAF77A7F98A}"/>
          </ac:picMkLst>
        </pc:picChg>
        <pc:picChg chg="del">
          <ac:chgData name="George" userId="22d0b802-afc6-4b8f-ba57-7a855d96927f" providerId="ADAL" clId="{B3A70AA2-4023-4D48-AB19-2B78D9776EC6}" dt="2020-03-01T21:59:48.987" v="2239" actId="478"/>
          <ac:picMkLst>
            <pc:docMk/>
            <pc:sldMk cId="1771382805" sldId="289"/>
            <ac:picMk id="6" creationId="{CCB1B190-8449-4B96-B0BB-EF9C1AF8837A}"/>
          </ac:picMkLst>
        </pc:picChg>
      </pc:sldChg>
      <pc:sldChg chg="addSp delSp modSp add">
        <pc:chgData name="George" userId="22d0b802-afc6-4b8f-ba57-7a855d96927f" providerId="ADAL" clId="{B3A70AA2-4023-4D48-AB19-2B78D9776EC6}" dt="2020-03-01T22:03:28.001" v="2291" actId="1076"/>
        <pc:sldMkLst>
          <pc:docMk/>
          <pc:sldMk cId="3457982184" sldId="290"/>
        </pc:sldMkLst>
        <pc:spChg chg="mod">
          <ac:chgData name="George" userId="22d0b802-afc6-4b8f-ba57-7a855d96927f" providerId="ADAL" clId="{B3A70AA2-4023-4D48-AB19-2B78D9776EC6}" dt="2020-03-01T22:02:31.248" v="2285" actId="20577"/>
          <ac:spMkLst>
            <pc:docMk/>
            <pc:sldMk cId="3457982184" sldId="290"/>
            <ac:spMk id="11" creationId="{00000000-0000-0000-0000-000000000000}"/>
          </ac:spMkLst>
        </pc:spChg>
        <pc:picChg chg="del">
          <ac:chgData name="George" userId="22d0b802-afc6-4b8f-ba57-7a855d96927f" providerId="ADAL" clId="{B3A70AA2-4023-4D48-AB19-2B78D9776EC6}" dt="2020-03-01T22:02:33.169" v="2286" actId="478"/>
          <ac:picMkLst>
            <pc:docMk/>
            <pc:sldMk cId="3457982184" sldId="290"/>
            <ac:picMk id="2" creationId="{38014AE3-5DF6-4E3A-8788-278FAAD24645}"/>
          </ac:picMkLst>
        </pc:picChg>
        <pc:picChg chg="add mod">
          <ac:chgData name="George" userId="22d0b802-afc6-4b8f-ba57-7a855d96927f" providerId="ADAL" clId="{B3A70AA2-4023-4D48-AB19-2B78D9776EC6}" dt="2020-03-01T22:03:28.001" v="2291" actId="1076"/>
          <ac:picMkLst>
            <pc:docMk/>
            <pc:sldMk cId="3457982184" sldId="290"/>
            <ac:picMk id="9218" creationId="{6518CC9C-D9C0-4965-9AA7-36542134F01D}"/>
          </ac:picMkLst>
        </pc:picChg>
      </pc:sldChg>
      <pc:sldChg chg="addSp delSp modSp add">
        <pc:chgData name="George" userId="22d0b802-afc6-4b8f-ba57-7a855d96927f" providerId="ADAL" clId="{B3A70AA2-4023-4D48-AB19-2B78D9776EC6}" dt="2020-03-01T22:05:07.644" v="2319" actId="20577"/>
        <pc:sldMkLst>
          <pc:docMk/>
          <pc:sldMk cId="4202468813" sldId="291"/>
        </pc:sldMkLst>
        <pc:spChg chg="mod">
          <ac:chgData name="George" userId="22d0b802-afc6-4b8f-ba57-7a855d96927f" providerId="ADAL" clId="{B3A70AA2-4023-4D48-AB19-2B78D9776EC6}" dt="2020-03-01T22:05:07.644" v="2319" actId="20577"/>
          <ac:spMkLst>
            <pc:docMk/>
            <pc:sldMk cId="4202468813" sldId="291"/>
            <ac:spMk id="11" creationId="{00000000-0000-0000-0000-000000000000}"/>
          </ac:spMkLst>
        </pc:spChg>
        <pc:picChg chg="del">
          <ac:chgData name="George" userId="22d0b802-afc6-4b8f-ba57-7a855d96927f" providerId="ADAL" clId="{B3A70AA2-4023-4D48-AB19-2B78D9776EC6}" dt="2020-03-01T22:04:54.912" v="2293" actId="478"/>
          <ac:picMkLst>
            <pc:docMk/>
            <pc:sldMk cId="4202468813" sldId="291"/>
            <ac:picMk id="2" creationId="{38014AE3-5DF6-4E3A-8788-278FAAD24645}"/>
          </ac:picMkLst>
        </pc:picChg>
        <pc:picChg chg="add mod">
          <ac:chgData name="George" userId="22d0b802-afc6-4b8f-ba57-7a855d96927f" providerId="ADAL" clId="{B3A70AA2-4023-4D48-AB19-2B78D9776EC6}" dt="2020-03-01T22:05:01.368" v="2297" actId="1076"/>
          <ac:picMkLst>
            <pc:docMk/>
            <pc:sldMk cId="4202468813" sldId="291"/>
            <ac:picMk id="3" creationId="{2A667838-C19F-4223-BC36-B5B502EB9FE5}"/>
          </ac:picMkLst>
        </pc:picChg>
      </pc:sldChg>
      <pc:sldChg chg="addSp delSp modSp add">
        <pc:chgData name="George" userId="22d0b802-afc6-4b8f-ba57-7a855d96927f" providerId="ADAL" clId="{B3A70AA2-4023-4D48-AB19-2B78D9776EC6}" dt="2020-03-01T22:06:36.029" v="2346" actId="1076"/>
        <pc:sldMkLst>
          <pc:docMk/>
          <pc:sldMk cId="3247613436" sldId="292"/>
        </pc:sldMkLst>
        <pc:spChg chg="mod">
          <ac:chgData name="George" userId="22d0b802-afc6-4b8f-ba57-7a855d96927f" providerId="ADAL" clId="{B3A70AA2-4023-4D48-AB19-2B78D9776EC6}" dt="2020-03-01T22:06:24.025" v="2342" actId="20577"/>
          <ac:spMkLst>
            <pc:docMk/>
            <pc:sldMk cId="3247613436" sldId="292"/>
            <ac:spMk id="11" creationId="{00000000-0000-0000-0000-000000000000}"/>
          </ac:spMkLst>
        </pc:spChg>
        <pc:picChg chg="add mod">
          <ac:chgData name="George" userId="22d0b802-afc6-4b8f-ba57-7a855d96927f" providerId="ADAL" clId="{B3A70AA2-4023-4D48-AB19-2B78D9776EC6}" dt="2020-03-01T22:06:36.029" v="2346" actId="1076"/>
          <ac:picMkLst>
            <pc:docMk/>
            <pc:sldMk cId="3247613436" sldId="292"/>
            <ac:picMk id="2" creationId="{5FC14B16-FA2F-4164-A476-0DC66F7C83CC}"/>
          </ac:picMkLst>
        </pc:picChg>
        <pc:picChg chg="del">
          <ac:chgData name="George" userId="22d0b802-afc6-4b8f-ba57-7a855d96927f" providerId="ADAL" clId="{B3A70AA2-4023-4D48-AB19-2B78D9776EC6}" dt="2020-03-01T22:06:03.802" v="2321" actId="478"/>
          <ac:picMkLst>
            <pc:docMk/>
            <pc:sldMk cId="3247613436" sldId="292"/>
            <ac:picMk id="3" creationId="{2A667838-C19F-4223-BC36-B5B502EB9FE5}"/>
          </ac:picMkLst>
        </pc:picChg>
      </pc:sldChg>
      <pc:sldChg chg="addSp delSp modSp add">
        <pc:chgData name="George" userId="22d0b802-afc6-4b8f-ba57-7a855d96927f" providerId="ADAL" clId="{B3A70AA2-4023-4D48-AB19-2B78D9776EC6}" dt="2020-03-01T22:08:36.776" v="2400" actId="2085"/>
        <pc:sldMkLst>
          <pc:docMk/>
          <pc:sldMk cId="1933266887" sldId="293"/>
        </pc:sldMkLst>
        <pc:spChg chg="add mod">
          <ac:chgData name="George" userId="22d0b802-afc6-4b8f-ba57-7a855d96927f" providerId="ADAL" clId="{B3A70AA2-4023-4D48-AB19-2B78D9776EC6}" dt="2020-03-01T22:08:36.776" v="2400" actId="2085"/>
          <ac:spMkLst>
            <pc:docMk/>
            <pc:sldMk cId="1933266887" sldId="293"/>
            <ac:spMk id="4" creationId="{1239B575-AA23-4FF9-B92E-0B097C387DE0}"/>
          </ac:spMkLst>
        </pc:spChg>
        <pc:spChg chg="mod">
          <ac:chgData name="George" userId="22d0b802-afc6-4b8f-ba57-7a855d96927f" providerId="ADAL" clId="{B3A70AA2-4023-4D48-AB19-2B78D9776EC6}" dt="2020-03-01T22:07:14.476" v="2389" actId="20577"/>
          <ac:spMkLst>
            <pc:docMk/>
            <pc:sldMk cId="1933266887" sldId="293"/>
            <ac:spMk id="11" creationId="{00000000-0000-0000-0000-000000000000}"/>
          </ac:spMkLst>
        </pc:spChg>
        <pc:picChg chg="del">
          <ac:chgData name="George" userId="22d0b802-afc6-4b8f-ba57-7a855d96927f" providerId="ADAL" clId="{B3A70AA2-4023-4D48-AB19-2B78D9776EC6}" dt="2020-03-01T22:07:16.158" v="2390" actId="478"/>
          <ac:picMkLst>
            <pc:docMk/>
            <pc:sldMk cId="1933266887" sldId="293"/>
            <ac:picMk id="2" creationId="{5FC14B16-FA2F-4164-A476-0DC66F7C83CC}"/>
          </ac:picMkLst>
        </pc:picChg>
        <pc:picChg chg="add mod">
          <ac:chgData name="George" userId="22d0b802-afc6-4b8f-ba57-7a855d96927f" providerId="ADAL" clId="{B3A70AA2-4023-4D48-AB19-2B78D9776EC6}" dt="2020-03-01T22:08:03.493" v="2393" actId="1076"/>
          <ac:picMkLst>
            <pc:docMk/>
            <pc:sldMk cId="1933266887" sldId="293"/>
            <ac:picMk id="3" creationId="{F579A940-2D82-4A1D-9B78-8C4B1988F5B9}"/>
          </ac:picMkLst>
        </pc:picChg>
      </pc:sldChg>
      <pc:sldChg chg="add del">
        <pc:chgData name="George" userId="22d0b802-afc6-4b8f-ba57-7a855d96927f" providerId="ADAL" clId="{B3A70AA2-4023-4D48-AB19-2B78D9776EC6}" dt="2020-03-01T22:06:06.479" v="2323"/>
        <pc:sldMkLst>
          <pc:docMk/>
          <pc:sldMk cId="3923709761" sldId="293"/>
        </pc:sldMkLst>
      </pc:sldChg>
      <pc:sldChg chg="addSp delSp modSp add">
        <pc:chgData name="George" userId="22d0b802-afc6-4b8f-ba57-7a855d96927f" providerId="ADAL" clId="{B3A70AA2-4023-4D48-AB19-2B78D9776EC6}" dt="2020-03-01T22:10:46.755" v="2473" actId="1076"/>
        <pc:sldMkLst>
          <pc:docMk/>
          <pc:sldMk cId="3092447397" sldId="294"/>
        </pc:sldMkLst>
        <pc:spChg chg="add del mod ord">
          <ac:chgData name="George" userId="22d0b802-afc6-4b8f-ba57-7a855d96927f" providerId="ADAL" clId="{B3A70AA2-4023-4D48-AB19-2B78D9776EC6}" dt="2020-03-01T22:10:46.755" v="2473" actId="1076"/>
          <ac:spMkLst>
            <pc:docMk/>
            <pc:sldMk cId="3092447397" sldId="294"/>
            <ac:spMk id="4" creationId="{1239B575-AA23-4FF9-B92E-0B097C387DE0}"/>
          </ac:spMkLst>
        </pc:spChg>
        <pc:spChg chg="mod">
          <ac:chgData name="George" userId="22d0b802-afc6-4b8f-ba57-7a855d96927f" providerId="ADAL" clId="{B3A70AA2-4023-4D48-AB19-2B78D9776EC6}" dt="2020-03-01T22:09:52.185" v="2455" actId="20577"/>
          <ac:spMkLst>
            <pc:docMk/>
            <pc:sldMk cId="3092447397" sldId="294"/>
            <ac:spMk id="11" creationId="{00000000-0000-0000-0000-000000000000}"/>
          </ac:spMkLst>
        </pc:spChg>
        <pc:picChg chg="add mod">
          <ac:chgData name="George" userId="22d0b802-afc6-4b8f-ba57-7a855d96927f" providerId="ADAL" clId="{B3A70AA2-4023-4D48-AB19-2B78D9776EC6}" dt="2020-03-01T22:10:42.977" v="2472" actId="1076"/>
          <ac:picMkLst>
            <pc:docMk/>
            <pc:sldMk cId="3092447397" sldId="294"/>
            <ac:picMk id="2" creationId="{5469B419-A9B6-4549-9082-C259420F2F8D}"/>
          </ac:picMkLst>
        </pc:picChg>
        <pc:picChg chg="del">
          <ac:chgData name="George" userId="22d0b802-afc6-4b8f-ba57-7a855d96927f" providerId="ADAL" clId="{B3A70AA2-4023-4D48-AB19-2B78D9776EC6}" dt="2020-03-01T22:10:09.865" v="2456" actId="478"/>
          <ac:picMkLst>
            <pc:docMk/>
            <pc:sldMk cId="3092447397" sldId="294"/>
            <ac:picMk id="3" creationId="{F579A940-2D82-4A1D-9B78-8C4B1988F5B9}"/>
          </ac:picMkLst>
        </pc:picChg>
      </pc:sldChg>
      <pc:sldChg chg="addSp delSp modSp add">
        <pc:chgData name="George" userId="22d0b802-afc6-4b8f-ba57-7a855d96927f" providerId="ADAL" clId="{B3A70AA2-4023-4D48-AB19-2B78D9776EC6}" dt="2020-03-01T22:11:51.553" v="2481" actId="14100"/>
        <pc:sldMkLst>
          <pc:docMk/>
          <pc:sldMk cId="1105018277" sldId="295"/>
        </pc:sldMkLst>
        <pc:spChg chg="del">
          <ac:chgData name="George" userId="22d0b802-afc6-4b8f-ba57-7a855d96927f" providerId="ADAL" clId="{B3A70AA2-4023-4D48-AB19-2B78D9776EC6}" dt="2020-03-01T22:11:26.310" v="2475" actId="478"/>
          <ac:spMkLst>
            <pc:docMk/>
            <pc:sldMk cId="1105018277" sldId="295"/>
            <ac:spMk id="4" creationId="{1239B575-AA23-4FF9-B92E-0B097C387DE0}"/>
          </ac:spMkLst>
        </pc:spChg>
        <pc:picChg chg="del">
          <ac:chgData name="George" userId="22d0b802-afc6-4b8f-ba57-7a855d96927f" providerId="ADAL" clId="{B3A70AA2-4023-4D48-AB19-2B78D9776EC6}" dt="2020-03-01T22:11:27.155" v="2476" actId="478"/>
          <ac:picMkLst>
            <pc:docMk/>
            <pc:sldMk cId="1105018277" sldId="295"/>
            <ac:picMk id="2" creationId="{5469B419-A9B6-4549-9082-C259420F2F8D}"/>
          </ac:picMkLst>
        </pc:picChg>
        <pc:picChg chg="add mod">
          <ac:chgData name="George" userId="22d0b802-afc6-4b8f-ba57-7a855d96927f" providerId="ADAL" clId="{B3A70AA2-4023-4D48-AB19-2B78D9776EC6}" dt="2020-03-01T22:11:51.553" v="2481" actId="14100"/>
          <ac:picMkLst>
            <pc:docMk/>
            <pc:sldMk cId="1105018277" sldId="295"/>
            <ac:picMk id="3" creationId="{585B2EAE-3693-4CD0-A3DF-FA7B17CE8DF9}"/>
          </ac:picMkLst>
        </pc:picChg>
      </pc:sldChg>
      <pc:sldChg chg="addSp modSp add">
        <pc:chgData name="George" userId="22d0b802-afc6-4b8f-ba57-7a855d96927f" providerId="ADAL" clId="{B3A70AA2-4023-4D48-AB19-2B78D9776EC6}" dt="2020-03-01T22:15:56.142" v="2571" actId="1076"/>
        <pc:sldMkLst>
          <pc:docMk/>
          <pc:sldMk cId="2329897632" sldId="296"/>
        </pc:sldMkLst>
        <pc:spChg chg="add mod">
          <ac:chgData name="George" userId="22d0b802-afc6-4b8f-ba57-7a855d96927f" providerId="ADAL" clId="{B3A70AA2-4023-4D48-AB19-2B78D9776EC6}" dt="2020-03-01T22:15:50.436" v="2570" actId="1582"/>
          <ac:spMkLst>
            <pc:docMk/>
            <pc:sldMk cId="2329897632" sldId="296"/>
            <ac:spMk id="2" creationId="{59B4B759-A8CE-4471-9E45-5A87B63F16F3}"/>
          </ac:spMkLst>
        </pc:spChg>
        <pc:spChg chg="mod">
          <ac:chgData name="George" userId="22d0b802-afc6-4b8f-ba57-7a855d96927f" providerId="ADAL" clId="{B3A70AA2-4023-4D48-AB19-2B78D9776EC6}" dt="2020-03-01T22:15:06.487" v="2565" actId="20577"/>
          <ac:spMkLst>
            <pc:docMk/>
            <pc:sldMk cId="2329897632" sldId="296"/>
            <ac:spMk id="11" creationId="{00000000-0000-0000-0000-000000000000}"/>
          </ac:spMkLst>
        </pc:spChg>
        <pc:picChg chg="mod">
          <ac:chgData name="George" userId="22d0b802-afc6-4b8f-ba57-7a855d96927f" providerId="ADAL" clId="{B3A70AA2-4023-4D48-AB19-2B78D9776EC6}" dt="2020-03-01T22:15:56.142" v="2571" actId="1076"/>
          <ac:picMkLst>
            <pc:docMk/>
            <pc:sldMk cId="2329897632" sldId="296"/>
            <ac:picMk id="3" creationId="{585B2EAE-3693-4CD0-A3DF-FA7B17CE8DF9}"/>
          </ac:picMkLst>
        </pc:picChg>
      </pc:sldChg>
      <pc:sldChg chg="addSp delSp modSp add ord">
        <pc:chgData name="George" userId="22d0b802-afc6-4b8f-ba57-7a855d96927f" providerId="ADAL" clId="{B3A70AA2-4023-4D48-AB19-2B78D9776EC6}" dt="2020-03-01T22:18:29.556" v="2611"/>
        <pc:sldMkLst>
          <pc:docMk/>
          <pc:sldMk cId="419784785" sldId="297"/>
        </pc:sldMkLst>
        <pc:spChg chg="mod">
          <ac:chgData name="George" userId="22d0b802-afc6-4b8f-ba57-7a855d96927f" providerId="ADAL" clId="{B3A70AA2-4023-4D48-AB19-2B78D9776EC6}" dt="2020-03-01T22:17:56.040" v="2609" actId="20577"/>
          <ac:spMkLst>
            <pc:docMk/>
            <pc:sldMk cId="419784785" sldId="297"/>
            <ac:spMk id="11" creationId="{00000000-0000-0000-0000-000000000000}"/>
          </ac:spMkLst>
        </pc:spChg>
        <pc:picChg chg="del">
          <ac:chgData name="George" userId="22d0b802-afc6-4b8f-ba57-7a855d96927f" providerId="ADAL" clId="{B3A70AA2-4023-4D48-AB19-2B78D9776EC6}" dt="2020-03-01T22:17:19.788" v="2573" actId="478"/>
          <ac:picMkLst>
            <pc:docMk/>
            <pc:sldMk cId="419784785" sldId="297"/>
            <ac:picMk id="3" creationId="{585B2EAE-3693-4CD0-A3DF-FA7B17CE8DF9}"/>
          </ac:picMkLst>
        </pc:picChg>
        <pc:picChg chg="add mod ord">
          <ac:chgData name="George" userId="22d0b802-afc6-4b8f-ba57-7a855d96927f" providerId="ADAL" clId="{B3A70AA2-4023-4D48-AB19-2B78D9776EC6}" dt="2020-03-01T22:17:47.040" v="2580" actId="1076"/>
          <ac:picMkLst>
            <pc:docMk/>
            <pc:sldMk cId="419784785" sldId="297"/>
            <ac:picMk id="4" creationId="{11EC03D9-1AA8-4F21-A3D8-7CB33979509A}"/>
          </ac:picMkLst>
        </pc:picChg>
      </pc:sldChg>
      <pc:sldChg chg="addSp delSp modSp add">
        <pc:chgData name="George" userId="22d0b802-afc6-4b8f-ba57-7a855d96927f" providerId="ADAL" clId="{B3A70AA2-4023-4D48-AB19-2B78D9776EC6}" dt="2020-03-01T22:19:49.600" v="2646" actId="1076"/>
        <pc:sldMkLst>
          <pc:docMk/>
          <pc:sldMk cId="2590311963" sldId="298"/>
        </pc:sldMkLst>
        <pc:spChg chg="mod">
          <ac:chgData name="George" userId="22d0b802-afc6-4b8f-ba57-7a855d96927f" providerId="ADAL" clId="{B3A70AA2-4023-4D48-AB19-2B78D9776EC6}" dt="2020-03-01T22:19:16.313" v="2638" actId="20577"/>
          <ac:spMkLst>
            <pc:docMk/>
            <pc:sldMk cId="2590311963" sldId="298"/>
            <ac:spMk id="11" creationId="{00000000-0000-0000-0000-000000000000}"/>
          </ac:spMkLst>
        </pc:spChg>
        <pc:picChg chg="del">
          <ac:chgData name="George" userId="22d0b802-afc6-4b8f-ba57-7a855d96927f" providerId="ADAL" clId="{B3A70AA2-4023-4D48-AB19-2B78D9776EC6}" dt="2020-03-01T22:19:20.992" v="2639" actId="478"/>
          <ac:picMkLst>
            <pc:docMk/>
            <pc:sldMk cId="2590311963" sldId="298"/>
            <ac:picMk id="3" creationId="{585B2EAE-3693-4CD0-A3DF-FA7B17CE8DF9}"/>
          </ac:picMkLst>
        </pc:picChg>
        <pc:picChg chg="add mod ord">
          <ac:chgData name="George" userId="22d0b802-afc6-4b8f-ba57-7a855d96927f" providerId="ADAL" clId="{B3A70AA2-4023-4D48-AB19-2B78D9776EC6}" dt="2020-03-01T22:19:49.600" v="2646" actId="1076"/>
          <ac:picMkLst>
            <pc:docMk/>
            <pc:sldMk cId="2590311963" sldId="298"/>
            <ac:picMk id="4" creationId="{1D603DFD-EE9D-4090-98A4-A0F54FA4A468}"/>
          </ac:picMkLst>
        </pc:picChg>
      </pc:sldChg>
      <pc:sldChg chg="addSp delSp modSp add">
        <pc:chgData name="George" userId="22d0b802-afc6-4b8f-ba57-7a855d96927f" providerId="ADAL" clId="{B3A70AA2-4023-4D48-AB19-2B78D9776EC6}" dt="2020-03-01T22:21:24.004" v="2677" actId="1076"/>
        <pc:sldMkLst>
          <pc:docMk/>
          <pc:sldMk cId="3889475880" sldId="299"/>
        </pc:sldMkLst>
        <pc:spChg chg="del">
          <ac:chgData name="George" userId="22d0b802-afc6-4b8f-ba57-7a855d96927f" providerId="ADAL" clId="{B3A70AA2-4023-4D48-AB19-2B78D9776EC6}" dt="2020-03-01T22:20:48.531" v="2674" actId="478"/>
          <ac:spMkLst>
            <pc:docMk/>
            <pc:sldMk cId="3889475880" sldId="299"/>
            <ac:spMk id="2" creationId="{59B4B759-A8CE-4471-9E45-5A87B63F16F3}"/>
          </ac:spMkLst>
        </pc:spChg>
        <pc:spChg chg="mod">
          <ac:chgData name="George" userId="22d0b802-afc6-4b8f-ba57-7a855d96927f" providerId="ADAL" clId="{B3A70AA2-4023-4D48-AB19-2B78D9776EC6}" dt="2020-03-01T22:20:45.360" v="2672" actId="5793"/>
          <ac:spMkLst>
            <pc:docMk/>
            <pc:sldMk cId="3889475880" sldId="299"/>
            <ac:spMk id="11" creationId="{00000000-0000-0000-0000-000000000000}"/>
          </ac:spMkLst>
        </pc:spChg>
        <pc:picChg chg="add mod">
          <ac:chgData name="George" userId="22d0b802-afc6-4b8f-ba57-7a855d96927f" providerId="ADAL" clId="{B3A70AA2-4023-4D48-AB19-2B78D9776EC6}" dt="2020-03-01T22:21:24.004" v="2677" actId="1076"/>
          <ac:picMkLst>
            <pc:docMk/>
            <pc:sldMk cId="3889475880" sldId="299"/>
            <ac:picMk id="3" creationId="{64626103-F9C1-416F-9282-A8B5399303D1}"/>
          </ac:picMkLst>
        </pc:picChg>
        <pc:picChg chg="del">
          <ac:chgData name="George" userId="22d0b802-afc6-4b8f-ba57-7a855d96927f" providerId="ADAL" clId="{B3A70AA2-4023-4D48-AB19-2B78D9776EC6}" dt="2020-03-01T22:20:47.180" v="2673" actId="478"/>
          <ac:picMkLst>
            <pc:docMk/>
            <pc:sldMk cId="3889475880" sldId="299"/>
            <ac:picMk id="4" creationId="{1D603DFD-EE9D-4090-98A4-A0F54FA4A468}"/>
          </ac:picMkLst>
        </pc:picChg>
      </pc:sldChg>
      <pc:sldChg chg="addSp delSp modSp add ord">
        <pc:chgData name="George" userId="22d0b802-afc6-4b8f-ba57-7a855d96927f" providerId="ADAL" clId="{B3A70AA2-4023-4D48-AB19-2B78D9776EC6}" dt="2020-03-01T22:23:57.814" v="2773" actId="2711"/>
        <pc:sldMkLst>
          <pc:docMk/>
          <pc:sldMk cId="40152701" sldId="300"/>
        </pc:sldMkLst>
        <pc:spChg chg="del">
          <ac:chgData name="George" userId="22d0b802-afc6-4b8f-ba57-7a855d96927f" providerId="ADAL" clId="{B3A70AA2-4023-4D48-AB19-2B78D9776EC6}" dt="2020-03-01T22:22:52.989" v="2765" actId="478"/>
          <ac:spMkLst>
            <pc:docMk/>
            <pc:sldMk cId="40152701" sldId="300"/>
            <ac:spMk id="2" creationId="{59B4B759-A8CE-4471-9E45-5A87B63F16F3}"/>
          </ac:spMkLst>
        </pc:spChg>
        <pc:spChg chg="add mod">
          <ac:chgData name="George" userId="22d0b802-afc6-4b8f-ba57-7a855d96927f" providerId="ADAL" clId="{B3A70AA2-4023-4D48-AB19-2B78D9776EC6}" dt="2020-03-01T22:23:57.814" v="2773" actId="2711"/>
          <ac:spMkLst>
            <pc:docMk/>
            <pc:sldMk cId="40152701" sldId="300"/>
            <ac:spMk id="5" creationId="{DCC86AD1-A38E-4DF3-85C6-24528FF9A811}"/>
          </ac:spMkLst>
        </pc:spChg>
        <pc:spChg chg="mod">
          <ac:chgData name="George" userId="22d0b802-afc6-4b8f-ba57-7a855d96927f" providerId="ADAL" clId="{B3A70AA2-4023-4D48-AB19-2B78D9776EC6}" dt="2020-03-01T22:22:45.732" v="2763" actId="20577"/>
          <ac:spMkLst>
            <pc:docMk/>
            <pc:sldMk cId="40152701" sldId="300"/>
            <ac:spMk id="11" creationId="{00000000-0000-0000-0000-000000000000}"/>
          </ac:spMkLst>
        </pc:spChg>
        <pc:picChg chg="add mod">
          <ac:chgData name="George" userId="22d0b802-afc6-4b8f-ba57-7a855d96927f" providerId="ADAL" clId="{B3A70AA2-4023-4D48-AB19-2B78D9776EC6}" dt="2020-03-01T22:23:40.944" v="2768" actId="1076"/>
          <ac:picMkLst>
            <pc:docMk/>
            <pc:sldMk cId="40152701" sldId="300"/>
            <ac:picMk id="3" creationId="{B4555CDB-7BFA-4FE2-B88C-8B7F0459F6C2}"/>
          </ac:picMkLst>
        </pc:picChg>
        <pc:picChg chg="del">
          <ac:chgData name="George" userId="22d0b802-afc6-4b8f-ba57-7a855d96927f" providerId="ADAL" clId="{B3A70AA2-4023-4D48-AB19-2B78D9776EC6}" dt="2020-03-01T22:22:51.357" v="2764" actId="478"/>
          <ac:picMkLst>
            <pc:docMk/>
            <pc:sldMk cId="40152701" sldId="300"/>
            <ac:picMk id="4" creationId="{1D603DFD-EE9D-4090-98A4-A0F54FA4A468}"/>
          </ac:picMkLst>
        </pc:picChg>
      </pc:sldChg>
      <pc:sldChg chg="addSp delSp modSp add del ord">
        <pc:chgData name="George" userId="22d0b802-afc6-4b8f-ba57-7a855d96927f" providerId="ADAL" clId="{B3A70AA2-4023-4D48-AB19-2B78D9776EC6}" dt="2020-03-01T22:46:31.333" v="3202" actId="47"/>
        <pc:sldMkLst>
          <pc:docMk/>
          <pc:sldMk cId="3000552829" sldId="301"/>
        </pc:sldMkLst>
        <pc:spChg chg="add del mod">
          <ac:chgData name="George" userId="22d0b802-afc6-4b8f-ba57-7a855d96927f" providerId="ADAL" clId="{B3A70AA2-4023-4D48-AB19-2B78D9776EC6}" dt="2020-03-01T22:46:24.726" v="3200" actId="21"/>
          <ac:spMkLst>
            <pc:docMk/>
            <pc:sldMk cId="3000552829" sldId="301"/>
            <ac:spMk id="5" creationId="{62029EE1-44C2-478A-8E13-CC950BDE4EF9}"/>
          </ac:spMkLst>
        </pc:spChg>
      </pc:sldChg>
      <pc:sldChg chg="delSp add del">
        <pc:chgData name="George" userId="22d0b802-afc6-4b8f-ba57-7a855d96927f" providerId="ADAL" clId="{B3A70AA2-4023-4D48-AB19-2B78D9776EC6}" dt="2020-03-01T22:25:36.867" v="2782" actId="47"/>
        <pc:sldMkLst>
          <pc:docMk/>
          <pc:sldMk cId="84952971" sldId="302"/>
        </pc:sldMkLst>
        <pc:picChg chg="del">
          <ac:chgData name="George" userId="22d0b802-afc6-4b8f-ba57-7a855d96927f" providerId="ADAL" clId="{B3A70AA2-4023-4D48-AB19-2B78D9776EC6}" dt="2020-03-01T22:25:33.324" v="2780" actId="478"/>
          <ac:picMkLst>
            <pc:docMk/>
            <pc:sldMk cId="84952971" sldId="302"/>
            <ac:picMk id="2" creationId="{D236C747-504E-40B6-859F-58C21655FAF7}"/>
          </ac:picMkLst>
        </pc:picChg>
      </pc:sldChg>
      <pc:sldChg chg="addSp delSp modSp add">
        <pc:chgData name="George" userId="22d0b802-afc6-4b8f-ba57-7a855d96927f" providerId="ADAL" clId="{B3A70AA2-4023-4D48-AB19-2B78D9776EC6}" dt="2020-03-01T22:25:54.777" v="2807" actId="20577"/>
        <pc:sldMkLst>
          <pc:docMk/>
          <pc:sldMk cId="2555316479" sldId="303"/>
        </pc:sldMkLst>
        <pc:spChg chg="mod">
          <ac:chgData name="George" userId="22d0b802-afc6-4b8f-ba57-7a855d96927f" providerId="ADAL" clId="{B3A70AA2-4023-4D48-AB19-2B78D9776EC6}" dt="2020-03-01T22:25:54.777" v="2807" actId="20577"/>
          <ac:spMkLst>
            <pc:docMk/>
            <pc:sldMk cId="2555316479" sldId="303"/>
            <ac:spMk id="11" creationId="{00000000-0000-0000-0000-000000000000}"/>
          </ac:spMkLst>
        </pc:spChg>
        <pc:picChg chg="del">
          <ac:chgData name="George" userId="22d0b802-afc6-4b8f-ba57-7a855d96927f" providerId="ADAL" clId="{B3A70AA2-4023-4D48-AB19-2B78D9776EC6}" dt="2020-03-01T22:25:44.962" v="2783" actId="478"/>
          <ac:picMkLst>
            <pc:docMk/>
            <pc:sldMk cId="2555316479" sldId="303"/>
            <ac:picMk id="2" creationId="{D236C747-504E-40B6-859F-58C21655FAF7}"/>
          </ac:picMkLst>
        </pc:picChg>
        <pc:picChg chg="add mod">
          <ac:chgData name="George" userId="22d0b802-afc6-4b8f-ba57-7a855d96927f" providerId="ADAL" clId="{B3A70AA2-4023-4D48-AB19-2B78D9776EC6}" dt="2020-03-01T22:25:47.696" v="2785" actId="1076"/>
          <ac:picMkLst>
            <pc:docMk/>
            <pc:sldMk cId="2555316479" sldId="303"/>
            <ac:picMk id="3" creationId="{EE9AA114-142E-4FC4-BD3D-2FEA199A837F}"/>
          </ac:picMkLst>
        </pc:picChg>
      </pc:sldChg>
      <pc:sldChg chg="addSp delSp modSp add">
        <pc:chgData name="George" userId="22d0b802-afc6-4b8f-ba57-7a855d96927f" providerId="ADAL" clId="{B3A70AA2-4023-4D48-AB19-2B78D9776EC6}" dt="2020-03-01T22:34:22.409" v="2898" actId="1076"/>
        <pc:sldMkLst>
          <pc:docMk/>
          <pc:sldMk cId="2019750624" sldId="304"/>
        </pc:sldMkLst>
        <pc:spChg chg="add mod">
          <ac:chgData name="George" userId="22d0b802-afc6-4b8f-ba57-7a855d96927f" providerId="ADAL" clId="{B3A70AA2-4023-4D48-AB19-2B78D9776EC6}" dt="2020-03-01T22:34:22.409" v="2898" actId="1076"/>
          <ac:spMkLst>
            <pc:docMk/>
            <pc:sldMk cId="2019750624" sldId="304"/>
            <ac:spMk id="2" creationId="{E34CDCB0-49CD-4DDE-B35D-48F16EDF331B}"/>
          </ac:spMkLst>
        </pc:spChg>
        <pc:spChg chg="mod">
          <ac:chgData name="George" userId="22d0b802-afc6-4b8f-ba57-7a855d96927f" providerId="ADAL" clId="{B3A70AA2-4023-4D48-AB19-2B78D9776EC6}" dt="2020-03-01T22:34:18.110" v="2896" actId="403"/>
          <ac:spMkLst>
            <pc:docMk/>
            <pc:sldMk cId="2019750624" sldId="304"/>
            <ac:spMk id="4" creationId="{5A4F6C64-3E8D-4255-95B8-CF64265213DA}"/>
          </ac:spMkLst>
        </pc:spChg>
        <pc:spChg chg="del">
          <ac:chgData name="George" userId="22d0b802-afc6-4b8f-ba57-7a855d96927f" providerId="ADAL" clId="{B3A70AA2-4023-4D48-AB19-2B78D9776EC6}" dt="2020-03-01T22:27:24.686" v="2809" actId="478"/>
          <ac:spMkLst>
            <pc:docMk/>
            <pc:sldMk cId="2019750624" sldId="304"/>
            <ac:spMk id="11" creationId="{00000000-0000-0000-0000-000000000000}"/>
          </ac:spMkLst>
        </pc:spChg>
      </pc:sldChg>
      <pc:sldChg chg="add">
        <pc:chgData name="George" userId="22d0b802-afc6-4b8f-ba57-7a855d96927f" providerId="ADAL" clId="{B3A70AA2-4023-4D48-AB19-2B78D9776EC6}" dt="2020-03-01T22:38:48.943" v="3075"/>
        <pc:sldMkLst>
          <pc:docMk/>
          <pc:sldMk cId="2191243340" sldId="305"/>
        </pc:sldMkLst>
      </pc:sldChg>
      <pc:sldChg chg="modSp add">
        <pc:chgData name="George" userId="22d0b802-afc6-4b8f-ba57-7a855d96927f" providerId="ADAL" clId="{B3A70AA2-4023-4D48-AB19-2B78D9776EC6}" dt="2020-03-01T22:38:56.028" v="3087" actId="20577"/>
        <pc:sldMkLst>
          <pc:docMk/>
          <pc:sldMk cId="2952985971" sldId="306"/>
        </pc:sldMkLst>
        <pc:spChg chg="mod">
          <ac:chgData name="George" userId="22d0b802-afc6-4b8f-ba57-7a855d96927f" providerId="ADAL" clId="{B3A70AA2-4023-4D48-AB19-2B78D9776EC6}" dt="2020-03-01T22:38:56.028" v="3087" actId="20577"/>
          <ac:spMkLst>
            <pc:docMk/>
            <pc:sldMk cId="2952985971" sldId="306"/>
            <ac:spMk id="5" creationId="{00000000-0000-0000-0000-000000000000}"/>
          </ac:spMkLst>
        </pc:spChg>
      </pc:sldChg>
      <pc:sldChg chg="addSp modSp add">
        <pc:chgData name="George" userId="22d0b802-afc6-4b8f-ba57-7a855d96927f" providerId="ADAL" clId="{B3A70AA2-4023-4D48-AB19-2B78D9776EC6}" dt="2020-03-01T22:44:17.080" v="3145" actId="14100"/>
        <pc:sldMkLst>
          <pc:docMk/>
          <pc:sldMk cId="4257747664" sldId="307"/>
        </pc:sldMkLst>
        <pc:spChg chg="mod">
          <ac:chgData name="George" userId="22d0b802-afc6-4b8f-ba57-7a855d96927f" providerId="ADAL" clId="{B3A70AA2-4023-4D48-AB19-2B78D9776EC6}" dt="2020-03-01T22:39:25.845" v="3141" actId="20577"/>
          <ac:spMkLst>
            <pc:docMk/>
            <pc:sldMk cId="4257747664" sldId="307"/>
            <ac:spMk id="4" creationId="{5A4F6C64-3E8D-4255-95B8-CF64265213DA}"/>
          </ac:spMkLst>
        </pc:spChg>
        <pc:spChg chg="mod">
          <ac:chgData name="George" userId="22d0b802-afc6-4b8f-ba57-7a855d96927f" providerId="ADAL" clId="{B3A70AA2-4023-4D48-AB19-2B78D9776EC6}" dt="2020-03-01T22:39:09.650" v="3106" actId="20577"/>
          <ac:spMkLst>
            <pc:docMk/>
            <pc:sldMk cId="4257747664" sldId="307"/>
            <ac:spMk id="11" creationId="{00000000-0000-0000-0000-000000000000}"/>
          </ac:spMkLst>
        </pc:spChg>
        <pc:picChg chg="add mod">
          <ac:chgData name="George" userId="22d0b802-afc6-4b8f-ba57-7a855d96927f" providerId="ADAL" clId="{B3A70AA2-4023-4D48-AB19-2B78D9776EC6}" dt="2020-03-01T22:44:17.080" v="3145" actId="14100"/>
          <ac:picMkLst>
            <pc:docMk/>
            <pc:sldMk cId="4257747664" sldId="307"/>
            <ac:picMk id="16386" creationId="{3226AAFA-6ADC-4BE0-80EF-A7E2073B146D}"/>
          </ac:picMkLst>
        </pc:picChg>
      </pc:sldChg>
      <pc:sldChg chg="addSp delSp modSp add">
        <pc:chgData name="George" userId="22d0b802-afc6-4b8f-ba57-7a855d96927f" providerId="ADAL" clId="{B3A70AA2-4023-4D48-AB19-2B78D9776EC6}" dt="2020-03-01T22:47:59.701" v="3269" actId="14100"/>
        <pc:sldMkLst>
          <pc:docMk/>
          <pc:sldMk cId="492951436" sldId="308"/>
        </pc:sldMkLst>
        <pc:spChg chg="mod">
          <ac:chgData name="George" userId="22d0b802-afc6-4b8f-ba57-7a855d96927f" providerId="ADAL" clId="{B3A70AA2-4023-4D48-AB19-2B78D9776EC6}" dt="2020-03-01T22:44:48.261" v="3179" actId="20577"/>
          <ac:spMkLst>
            <pc:docMk/>
            <pc:sldMk cId="492951436" sldId="308"/>
            <ac:spMk id="4" creationId="{5A4F6C64-3E8D-4255-95B8-CF64265213DA}"/>
          </ac:spMkLst>
        </pc:spChg>
        <pc:spChg chg="add mod">
          <ac:chgData name="George" userId="22d0b802-afc6-4b8f-ba57-7a855d96927f" providerId="ADAL" clId="{B3A70AA2-4023-4D48-AB19-2B78D9776EC6}" dt="2020-03-01T22:47:59.701" v="3269" actId="14100"/>
          <ac:spMkLst>
            <pc:docMk/>
            <pc:sldMk cId="492951436" sldId="308"/>
            <ac:spMk id="6" creationId="{C9611082-7090-4C0C-AC11-420AC42FDC9A}"/>
          </ac:spMkLst>
        </pc:spChg>
        <pc:picChg chg="del">
          <ac:chgData name="George" userId="22d0b802-afc6-4b8f-ba57-7a855d96927f" providerId="ADAL" clId="{B3A70AA2-4023-4D48-AB19-2B78D9776EC6}" dt="2020-03-01T22:44:50.189" v="3180" actId="478"/>
          <ac:picMkLst>
            <pc:docMk/>
            <pc:sldMk cId="492951436" sldId="308"/>
            <ac:picMk id="16386" creationId="{3226AAFA-6ADC-4BE0-80EF-A7E2073B146D}"/>
          </ac:picMkLst>
        </pc:picChg>
      </pc:sldChg>
      <pc:sldChg chg="modSp add">
        <pc:chgData name="George" userId="22d0b802-afc6-4b8f-ba57-7a855d96927f" providerId="ADAL" clId="{B3A70AA2-4023-4D48-AB19-2B78D9776EC6}" dt="2020-03-01T22:47:50.764" v="3265" actId="1076"/>
        <pc:sldMkLst>
          <pc:docMk/>
          <pc:sldMk cId="2125016690" sldId="309"/>
        </pc:sldMkLst>
        <pc:spChg chg="mod">
          <ac:chgData name="George" userId="22d0b802-afc6-4b8f-ba57-7a855d96927f" providerId="ADAL" clId="{B3A70AA2-4023-4D48-AB19-2B78D9776EC6}" dt="2020-03-01T22:47:32.329" v="3259" actId="2711"/>
          <ac:spMkLst>
            <pc:docMk/>
            <pc:sldMk cId="2125016690" sldId="309"/>
            <ac:spMk id="4" creationId="{5A4F6C64-3E8D-4255-95B8-CF64265213DA}"/>
          </ac:spMkLst>
        </pc:spChg>
        <pc:spChg chg="mod">
          <ac:chgData name="George" userId="22d0b802-afc6-4b8f-ba57-7a855d96927f" providerId="ADAL" clId="{B3A70AA2-4023-4D48-AB19-2B78D9776EC6}" dt="2020-03-01T22:47:50.764" v="3265" actId="1076"/>
          <ac:spMkLst>
            <pc:docMk/>
            <pc:sldMk cId="2125016690" sldId="309"/>
            <ac:spMk id="6" creationId="{C9611082-7090-4C0C-AC11-420AC42FDC9A}"/>
          </ac:spMkLst>
        </pc:spChg>
      </pc:sldChg>
      <pc:sldChg chg="delSp modSp add">
        <pc:chgData name="George" userId="22d0b802-afc6-4b8f-ba57-7a855d96927f" providerId="ADAL" clId="{B3A70AA2-4023-4D48-AB19-2B78D9776EC6}" dt="2020-03-01T22:48:42.269" v="3295" actId="478"/>
        <pc:sldMkLst>
          <pc:docMk/>
          <pc:sldMk cId="3261617761" sldId="310"/>
        </pc:sldMkLst>
        <pc:spChg chg="del">
          <ac:chgData name="George" userId="22d0b802-afc6-4b8f-ba57-7a855d96927f" providerId="ADAL" clId="{B3A70AA2-4023-4D48-AB19-2B78D9776EC6}" dt="2020-03-01T22:48:42.269" v="3295" actId="478"/>
          <ac:spMkLst>
            <pc:docMk/>
            <pc:sldMk cId="3261617761" sldId="310"/>
            <ac:spMk id="4" creationId="{5A4F6C64-3E8D-4255-95B8-CF64265213DA}"/>
          </ac:spMkLst>
        </pc:spChg>
        <pc:spChg chg="mod">
          <ac:chgData name="George" userId="22d0b802-afc6-4b8f-ba57-7a855d96927f" providerId="ADAL" clId="{B3A70AA2-4023-4D48-AB19-2B78D9776EC6}" dt="2020-03-01T22:48:39.553" v="3294" actId="20577"/>
          <ac:spMkLst>
            <pc:docMk/>
            <pc:sldMk cId="3261617761" sldId="310"/>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3F064B-41F2-4661-BDF0-BFD135E9A557}" type="datetimeFigureOut">
              <a:rPr lang="en-US" smtClean="0"/>
              <a:t>9/4/2021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DB3DAC-CD90-4DD2-80B1-E135CFB4F8DD}" type="slidenum">
              <a:rPr lang="en-US" smtClean="0"/>
              <a:t>‹#›</a:t>
            </a:fld>
            <a:endParaRPr lang="en-US"/>
          </a:p>
        </p:txBody>
      </p:sp>
    </p:spTree>
    <p:extLst>
      <p:ext uri="{BB962C8B-B14F-4D97-AF65-F5344CB8AC3E}">
        <p14:creationId xmlns:p14="http://schemas.microsoft.com/office/powerpoint/2010/main" val="910863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additional courses will dive into using GitHub. </a:t>
            </a:r>
          </a:p>
        </p:txBody>
      </p:sp>
      <p:sp>
        <p:nvSpPr>
          <p:cNvPr id="4" name="Slide Number Placeholder 3"/>
          <p:cNvSpPr>
            <a:spLocks noGrp="1"/>
          </p:cNvSpPr>
          <p:nvPr>
            <p:ph type="sldNum" sz="quarter" idx="5"/>
          </p:nvPr>
        </p:nvSpPr>
        <p:spPr/>
        <p:txBody>
          <a:bodyPr/>
          <a:lstStyle/>
          <a:p>
            <a:fld id="{3BB66621-ADCC-4EF8-8003-B9D3E881DCD2}" type="slidenum">
              <a:rPr lang="en-US" smtClean="0"/>
              <a:t>3</a:t>
            </a:fld>
            <a:endParaRPr lang="en-US"/>
          </a:p>
        </p:txBody>
      </p:sp>
    </p:spTree>
    <p:extLst>
      <p:ext uri="{BB962C8B-B14F-4D97-AF65-F5344CB8AC3E}">
        <p14:creationId xmlns:p14="http://schemas.microsoft.com/office/powerpoint/2010/main" val="2213468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who actually does what? I really like this depiction because it breaks down who does what, and what they are actually doing. How machine learning fits in. </a:t>
            </a:r>
          </a:p>
        </p:txBody>
      </p:sp>
      <p:sp>
        <p:nvSpPr>
          <p:cNvPr id="4" name="Slide Number Placeholder 3"/>
          <p:cNvSpPr>
            <a:spLocks noGrp="1"/>
          </p:cNvSpPr>
          <p:nvPr>
            <p:ph type="sldNum" sz="quarter" idx="5"/>
          </p:nvPr>
        </p:nvSpPr>
        <p:spPr/>
        <p:txBody>
          <a:bodyPr/>
          <a:lstStyle/>
          <a:p>
            <a:fld id="{3BB66621-ADCC-4EF8-8003-B9D3E881DCD2}" type="slidenum">
              <a:rPr lang="en-US" smtClean="0"/>
              <a:t>13</a:t>
            </a:fld>
            <a:endParaRPr lang="en-US"/>
          </a:p>
        </p:txBody>
      </p:sp>
    </p:spTree>
    <p:extLst>
      <p:ext uri="{BB962C8B-B14F-4D97-AF65-F5344CB8AC3E}">
        <p14:creationId xmlns:p14="http://schemas.microsoft.com/office/powerpoint/2010/main" val="32010865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that you have a bit more lay of the land and may feel inferior or whatever – don’t! It doesn’t matter what stage of analytics you’re doing; the general process is going to be the same, and a great visualization of that process comes from Hadley Wickham (a name you might remember from the book). </a:t>
            </a:r>
          </a:p>
          <a:p>
            <a:endParaRPr lang="en-US" dirty="0"/>
          </a:p>
          <a:p>
            <a:r>
              <a:rPr lang="en-US" dirty="0"/>
              <a:t>Tidying and transforming are wrangling</a:t>
            </a:r>
          </a:p>
        </p:txBody>
      </p:sp>
      <p:sp>
        <p:nvSpPr>
          <p:cNvPr id="4" name="Slide Number Placeholder 3"/>
          <p:cNvSpPr>
            <a:spLocks noGrp="1"/>
          </p:cNvSpPr>
          <p:nvPr>
            <p:ph type="sldNum" sz="quarter" idx="5"/>
          </p:nvPr>
        </p:nvSpPr>
        <p:spPr/>
        <p:txBody>
          <a:bodyPr/>
          <a:lstStyle/>
          <a:p>
            <a:fld id="{F9DB3DAC-CD90-4DD2-80B1-E135CFB4F8DD}" type="slidenum">
              <a:rPr lang="en-US" smtClean="0"/>
              <a:t>14</a:t>
            </a:fld>
            <a:endParaRPr lang="en-US"/>
          </a:p>
        </p:txBody>
      </p:sp>
    </p:spTree>
    <p:extLst>
      <p:ext uri="{BB962C8B-B14F-4D97-AF65-F5344CB8AC3E}">
        <p14:creationId xmlns:p14="http://schemas.microsoft.com/office/powerpoint/2010/main" val="13243266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thus far? </a:t>
            </a:r>
          </a:p>
        </p:txBody>
      </p:sp>
      <p:sp>
        <p:nvSpPr>
          <p:cNvPr id="4" name="Slide Number Placeholder 3"/>
          <p:cNvSpPr>
            <a:spLocks noGrp="1"/>
          </p:cNvSpPr>
          <p:nvPr>
            <p:ph type="sldNum" sz="quarter" idx="5"/>
          </p:nvPr>
        </p:nvSpPr>
        <p:spPr/>
        <p:txBody>
          <a:bodyPr/>
          <a:lstStyle/>
          <a:p>
            <a:fld id="{F9DB3DAC-CD90-4DD2-80B1-E135CFB4F8DD}" type="slidenum">
              <a:rPr lang="en-US" smtClean="0"/>
              <a:t>15</a:t>
            </a:fld>
            <a:endParaRPr lang="en-US"/>
          </a:p>
        </p:txBody>
      </p:sp>
    </p:spTree>
    <p:extLst>
      <p:ext uri="{BB962C8B-B14F-4D97-AF65-F5344CB8AC3E}">
        <p14:creationId xmlns:p14="http://schemas.microsoft.com/office/powerpoint/2010/main" val="23972008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you know what analytics is, or maybe I confused you more. And you have a handle on all the steps that make up analytics. So where does that leave us? Well in the book you learned bits and pieces of the process. But we didn’t spend a ton of time on the communication. So there’s what I want to focus on today. </a:t>
            </a:r>
          </a:p>
        </p:txBody>
      </p:sp>
      <p:sp>
        <p:nvSpPr>
          <p:cNvPr id="4" name="Slide Number Placeholder 3"/>
          <p:cNvSpPr>
            <a:spLocks noGrp="1"/>
          </p:cNvSpPr>
          <p:nvPr>
            <p:ph type="sldNum" sz="quarter" idx="5"/>
          </p:nvPr>
        </p:nvSpPr>
        <p:spPr/>
        <p:txBody>
          <a:bodyPr/>
          <a:lstStyle/>
          <a:p>
            <a:fld id="{F9DB3DAC-CD90-4DD2-80B1-E135CFB4F8DD}" type="slidenum">
              <a:rPr lang="en-US" smtClean="0"/>
              <a:t>16</a:t>
            </a:fld>
            <a:endParaRPr lang="en-US"/>
          </a:p>
        </p:txBody>
      </p:sp>
    </p:spTree>
    <p:extLst>
      <p:ext uri="{BB962C8B-B14F-4D97-AF65-F5344CB8AC3E}">
        <p14:creationId xmlns:p14="http://schemas.microsoft.com/office/powerpoint/2010/main" val="27267221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let’s say you’ve been give</a:t>
            </a:r>
          </a:p>
        </p:txBody>
      </p:sp>
      <p:sp>
        <p:nvSpPr>
          <p:cNvPr id="4" name="Slide Number Placeholder 3"/>
          <p:cNvSpPr>
            <a:spLocks noGrp="1"/>
          </p:cNvSpPr>
          <p:nvPr>
            <p:ph type="sldNum" sz="quarter" idx="5"/>
          </p:nvPr>
        </p:nvSpPr>
        <p:spPr/>
        <p:txBody>
          <a:bodyPr/>
          <a:lstStyle/>
          <a:p>
            <a:fld id="{F9DB3DAC-CD90-4DD2-80B1-E135CFB4F8DD}" type="slidenum">
              <a:rPr lang="en-US" smtClean="0"/>
              <a:t>17</a:t>
            </a:fld>
            <a:endParaRPr lang="en-US"/>
          </a:p>
        </p:txBody>
      </p:sp>
    </p:spTree>
    <p:extLst>
      <p:ext uri="{BB962C8B-B14F-4D97-AF65-F5344CB8AC3E}">
        <p14:creationId xmlns:p14="http://schemas.microsoft.com/office/powerpoint/2010/main" val="8652717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could we hook this? </a:t>
            </a:r>
          </a:p>
        </p:txBody>
      </p:sp>
      <p:sp>
        <p:nvSpPr>
          <p:cNvPr id="4" name="Slide Number Placeholder 3"/>
          <p:cNvSpPr>
            <a:spLocks noGrp="1"/>
          </p:cNvSpPr>
          <p:nvPr>
            <p:ph type="sldNum" sz="quarter" idx="5"/>
          </p:nvPr>
        </p:nvSpPr>
        <p:spPr/>
        <p:txBody>
          <a:bodyPr/>
          <a:lstStyle/>
          <a:p>
            <a:fld id="{F9DB3DAC-CD90-4DD2-80B1-E135CFB4F8DD}" type="slidenum">
              <a:rPr lang="en-US" smtClean="0"/>
              <a:t>21</a:t>
            </a:fld>
            <a:endParaRPr lang="en-US"/>
          </a:p>
        </p:txBody>
      </p:sp>
    </p:spTree>
    <p:extLst>
      <p:ext uri="{BB962C8B-B14F-4D97-AF65-F5344CB8AC3E}">
        <p14:creationId xmlns:p14="http://schemas.microsoft.com/office/powerpoint/2010/main" val="38036548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latin typeface="Open Sans" panose="020B0606030504020204" pitchFamily="34" charset="0"/>
              </a:rPr>
              <a:t>This is your time to "hook" the audience into your work and </a:t>
            </a:r>
            <a:r>
              <a:rPr lang="en-US" sz="1800" b="0" i="0" u="none" strike="noStrike" baseline="0" dirty="0" err="1">
                <a:latin typeface="Open Sans" panose="020B0606030504020204" pitchFamily="34" charset="0"/>
              </a:rPr>
              <a:t>situtate</a:t>
            </a:r>
            <a:r>
              <a:rPr lang="en-US" sz="1800" b="0" i="0" u="none" strike="noStrike" baseline="0" dirty="0">
                <a:latin typeface="Open Sans" panose="020B0606030504020204" pitchFamily="34" charset="0"/>
              </a:rPr>
              <a:t> the project into its wider context. Explain what makes the topic interesting and how you arrived at the questions you asked. Consider leading off with an interesting quote or anecdote related to the topic </a:t>
            </a:r>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23</a:t>
            </a:fld>
            <a:endParaRPr lang="en-US"/>
          </a:p>
        </p:txBody>
      </p:sp>
    </p:spTree>
    <p:extLst>
      <p:ext uri="{BB962C8B-B14F-4D97-AF65-F5344CB8AC3E}">
        <p14:creationId xmlns:p14="http://schemas.microsoft.com/office/powerpoint/2010/main" val="13367324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latin typeface="Open Sans" panose="020B0606030504020204" pitchFamily="34" charset="0"/>
              </a:rPr>
              <a:t>This is your time to "hook" the audience into your work and </a:t>
            </a:r>
            <a:r>
              <a:rPr lang="en-US" sz="1800" b="0" i="0" u="none" strike="noStrike" baseline="0" dirty="0" err="1">
                <a:latin typeface="Open Sans" panose="020B0606030504020204" pitchFamily="34" charset="0"/>
              </a:rPr>
              <a:t>situtate</a:t>
            </a:r>
            <a:r>
              <a:rPr lang="en-US" sz="1800" b="0" i="0" u="none" strike="noStrike" baseline="0" dirty="0">
                <a:latin typeface="Open Sans" panose="020B0606030504020204" pitchFamily="34" charset="0"/>
              </a:rPr>
              <a:t> the project into its wider context. Explain what makes the topic interesting and how you arrived at the questions you asked. Consider leading off with an interesting quote or anecdote related to the topic </a:t>
            </a:r>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24</a:t>
            </a:fld>
            <a:endParaRPr lang="en-US"/>
          </a:p>
        </p:txBody>
      </p:sp>
    </p:spTree>
    <p:extLst>
      <p:ext uri="{BB962C8B-B14F-4D97-AF65-F5344CB8AC3E}">
        <p14:creationId xmlns:p14="http://schemas.microsoft.com/office/powerpoint/2010/main" val="9904275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a student if they’d like to share their screen and walk through it </a:t>
            </a:r>
          </a:p>
        </p:txBody>
      </p:sp>
      <p:sp>
        <p:nvSpPr>
          <p:cNvPr id="4" name="Slide Number Placeholder 3"/>
          <p:cNvSpPr>
            <a:spLocks noGrp="1"/>
          </p:cNvSpPr>
          <p:nvPr>
            <p:ph type="sldNum" sz="quarter" idx="5"/>
          </p:nvPr>
        </p:nvSpPr>
        <p:spPr/>
        <p:txBody>
          <a:bodyPr/>
          <a:lstStyle/>
          <a:p>
            <a:fld id="{3BB66621-ADCC-4EF8-8003-B9D3E881DCD2}" type="slidenum">
              <a:rPr lang="en-US" smtClean="0"/>
              <a:t>25</a:t>
            </a:fld>
            <a:endParaRPr lang="en-US"/>
          </a:p>
        </p:txBody>
      </p:sp>
    </p:spTree>
    <p:extLst>
      <p:ext uri="{BB962C8B-B14F-4D97-AF65-F5344CB8AC3E}">
        <p14:creationId xmlns:p14="http://schemas.microsoft.com/office/powerpoint/2010/main" val="25402577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latin typeface="Open Sans" panose="020B0606030504020204" pitchFamily="34" charset="0"/>
              </a:rPr>
              <a:t>This is your time to "hook" the audience into your work and </a:t>
            </a:r>
            <a:r>
              <a:rPr lang="en-US" sz="1800" b="0" i="0" u="none" strike="noStrike" baseline="0" dirty="0" err="1">
                <a:latin typeface="Open Sans" panose="020B0606030504020204" pitchFamily="34" charset="0"/>
              </a:rPr>
              <a:t>situtate</a:t>
            </a:r>
            <a:r>
              <a:rPr lang="en-US" sz="1800" b="0" i="0" u="none" strike="noStrike" baseline="0" dirty="0">
                <a:latin typeface="Open Sans" panose="020B0606030504020204" pitchFamily="34" charset="0"/>
              </a:rPr>
              <a:t> the project into its wider context. Explain what makes the topic interesting and how you arrived at the questions you asked. Consider leading off with an interesting quote or anecdote related to the topic </a:t>
            </a:r>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26</a:t>
            </a:fld>
            <a:endParaRPr lang="en-US"/>
          </a:p>
        </p:txBody>
      </p:sp>
    </p:spTree>
    <p:extLst>
      <p:ext uri="{BB962C8B-B14F-4D97-AF65-F5344CB8AC3E}">
        <p14:creationId xmlns:p14="http://schemas.microsoft.com/office/powerpoint/2010/main" val="452141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would happen if we had a brand on here? What if the screen size said small, medium, large? </a:t>
            </a:r>
          </a:p>
        </p:txBody>
      </p:sp>
      <p:sp>
        <p:nvSpPr>
          <p:cNvPr id="4" name="Slide Number Placeholder 3"/>
          <p:cNvSpPr>
            <a:spLocks noGrp="1"/>
          </p:cNvSpPr>
          <p:nvPr>
            <p:ph type="sldNum" sz="quarter" idx="5"/>
          </p:nvPr>
        </p:nvSpPr>
        <p:spPr/>
        <p:txBody>
          <a:bodyPr/>
          <a:lstStyle/>
          <a:p>
            <a:fld id="{3BB66621-ADCC-4EF8-8003-B9D3E881DCD2}" type="slidenum">
              <a:rPr lang="en-US" smtClean="0"/>
              <a:t>5</a:t>
            </a:fld>
            <a:endParaRPr lang="en-US"/>
          </a:p>
        </p:txBody>
      </p:sp>
    </p:spTree>
    <p:extLst>
      <p:ext uri="{BB962C8B-B14F-4D97-AF65-F5344CB8AC3E}">
        <p14:creationId xmlns:p14="http://schemas.microsoft.com/office/powerpoint/2010/main" val="39941883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latin typeface="Open Sans" panose="020B0606030504020204" pitchFamily="34" charset="0"/>
              </a:rPr>
              <a:t>This is your time to "hook" the audience into your work and </a:t>
            </a:r>
            <a:r>
              <a:rPr lang="en-US" sz="1800" b="0" i="0" u="none" strike="noStrike" baseline="0" dirty="0" err="1">
                <a:latin typeface="Open Sans" panose="020B0606030504020204" pitchFamily="34" charset="0"/>
              </a:rPr>
              <a:t>situtate</a:t>
            </a:r>
            <a:r>
              <a:rPr lang="en-US" sz="1800" b="0" i="0" u="none" strike="noStrike" baseline="0" dirty="0">
                <a:latin typeface="Open Sans" panose="020B0606030504020204" pitchFamily="34" charset="0"/>
              </a:rPr>
              <a:t> the project into its wider context. Explain what makes the topic interesting and how you arrived at the questions you asked. Consider leading off with an interesting quote or anecdote related to the topic </a:t>
            </a:r>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28</a:t>
            </a:fld>
            <a:endParaRPr lang="en-US"/>
          </a:p>
        </p:txBody>
      </p:sp>
    </p:spTree>
    <p:extLst>
      <p:ext uri="{BB962C8B-B14F-4D97-AF65-F5344CB8AC3E}">
        <p14:creationId xmlns:p14="http://schemas.microsoft.com/office/powerpoint/2010/main" val="35972666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a student if they’d like to share their screen and walk through it </a:t>
            </a:r>
          </a:p>
        </p:txBody>
      </p:sp>
      <p:sp>
        <p:nvSpPr>
          <p:cNvPr id="4" name="Slide Number Placeholder 3"/>
          <p:cNvSpPr>
            <a:spLocks noGrp="1"/>
          </p:cNvSpPr>
          <p:nvPr>
            <p:ph type="sldNum" sz="quarter" idx="5"/>
          </p:nvPr>
        </p:nvSpPr>
        <p:spPr/>
        <p:txBody>
          <a:bodyPr/>
          <a:lstStyle/>
          <a:p>
            <a:fld id="{3BB66621-ADCC-4EF8-8003-B9D3E881DCD2}" type="slidenum">
              <a:rPr lang="en-US" smtClean="0"/>
              <a:t>29</a:t>
            </a:fld>
            <a:endParaRPr lang="en-US"/>
          </a:p>
        </p:txBody>
      </p:sp>
    </p:spTree>
    <p:extLst>
      <p:ext uri="{BB962C8B-B14F-4D97-AF65-F5344CB8AC3E}">
        <p14:creationId xmlns:p14="http://schemas.microsoft.com/office/powerpoint/2010/main" val="23507252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latin typeface="Open Sans" panose="020B0606030504020204" pitchFamily="34" charset="0"/>
              </a:rPr>
              <a:t>This is your time to "hook" the audience into your work and </a:t>
            </a:r>
            <a:r>
              <a:rPr lang="en-US" sz="1800" b="0" i="0" u="none" strike="noStrike" baseline="0" dirty="0" err="1">
                <a:latin typeface="Open Sans" panose="020B0606030504020204" pitchFamily="34" charset="0"/>
              </a:rPr>
              <a:t>situtate</a:t>
            </a:r>
            <a:r>
              <a:rPr lang="en-US" sz="1800" b="0" i="0" u="none" strike="noStrike" baseline="0" dirty="0">
                <a:latin typeface="Open Sans" panose="020B0606030504020204" pitchFamily="34" charset="0"/>
              </a:rPr>
              <a:t> the project into its wider context. Explain what makes the topic interesting and how you arrived at the questions you asked. Consider leading off with an interesting quote or anecdote related to the topic </a:t>
            </a:r>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30</a:t>
            </a:fld>
            <a:endParaRPr lang="en-US"/>
          </a:p>
        </p:txBody>
      </p:sp>
    </p:spTree>
    <p:extLst>
      <p:ext uri="{BB962C8B-B14F-4D97-AF65-F5344CB8AC3E}">
        <p14:creationId xmlns:p14="http://schemas.microsoft.com/office/powerpoint/2010/main" val="5081499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a student if they’d like to share their screen and walk through it </a:t>
            </a:r>
          </a:p>
        </p:txBody>
      </p:sp>
      <p:sp>
        <p:nvSpPr>
          <p:cNvPr id="4" name="Slide Number Placeholder 3"/>
          <p:cNvSpPr>
            <a:spLocks noGrp="1"/>
          </p:cNvSpPr>
          <p:nvPr>
            <p:ph type="sldNum" sz="quarter" idx="5"/>
          </p:nvPr>
        </p:nvSpPr>
        <p:spPr/>
        <p:txBody>
          <a:bodyPr/>
          <a:lstStyle/>
          <a:p>
            <a:fld id="{3BB66621-ADCC-4EF8-8003-B9D3E881DCD2}" type="slidenum">
              <a:rPr lang="en-US" smtClean="0"/>
              <a:t>31</a:t>
            </a:fld>
            <a:endParaRPr lang="en-US"/>
          </a:p>
        </p:txBody>
      </p:sp>
    </p:spTree>
    <p:extLst>
      <p:ext uri="{BB962C8B-B14F-4D97-AF65-F5344CB8AC3E}">
        <p14:creationId xmlns:p14="http://schemas.microsoft.com/office/powerpoint/2010/main" val="12018359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a student if they’d like to share their screen and walk through it </a:t>
            </a:r>
          </a:p>
        </p:txBody>
      </p:sp>
      <p:sp>
        <p:nvSpPr>
          <p:cNvPr id="4" name="Slide Number Placeholder 3"/>
          <p:cNvSpPr>
            <a:spLocks noGrp="1"/>
          </p:cNvSpPr>
          <p:nvPr>
            <p:ph type="sldNum" sz="quarter" idx="5"/>
          </p:nvPr>
        </p:nvSpPr>
        <p:spPr/>
        <p:txBody>
          <a:bodyPr/>
          <a:lstStyle/>
          <a:p>
            <a:fld id="{3BB66621-ADCC-4EF8-8003-B9D3E881DCD2}" type="slidenum">
              <a:rPr lang="en-US" smtClean="0"/>
              <a:t>33</a:t>
            </a:fld>
            <a:endParaRPr lang="en-US"/>
          </a:p>
        </p:txBody>
      </p:sp>
    </p:spTree>
    <p:extLst>
      <p:ext uri="{BB962C8B-B14F-4D97-AF65-F5344CB8AC3E}">
        <p14:creationId xmlns:p14="http://schemas.microsoft.com/office/powerpoint/2010/main" val="8475466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34</a:t>
            </a:fld>
            <a:endParaRPr lang="en-US"/>
          </a:p>
        </p:txBody>
      </p:sp>
    </p:spTree>
    <p:extLst>
      <p:ext uri="{BB962C8B-B14F-4D97-AF65-F5344CB8AC3E}">
        <p14:creationId xmlns:p14="http://schemas.microsoft.com/office/powerpoint/2010/main" val="37752701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36</a:t>
            </a:fld>
            <a:endParaRPr lang="en-US"/>
          </a:p>
        </p:txBody>
      </p:sp>
    </p:spTree>
    <p:extLst>
      <p:ext uri="{BB962C8B-B14F-4D97-AF65-F5344CB8AC3E}">
        <p14:creationId xmlns:p14="http://schemas.microsoft.com/office/powerpoint/2010/main" val="13587638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latin typeface="Open Sans" panose="020B0606030504020204" pitchFamily="34" charset="0"/>
              </a:rPr>
              <a:t>This is your time to "hook" the audience into your work and </a:t>
            </a:r>
            <a:r>
              <a:rPr lang="en-US" sz="1800" b="0" i="0" u="none" strike="noStrike" baseline="0" dirty="0" err="1">
                <a:latin typeface="Open Sans" panose="020B0606030504020204" pitchFamily="34" charset="0"/>
              </a:rPr>
              <a:t>situtate</a:t>
            </a:r>
            <a:r>
              <a:rPr lang="en-US" sz="1800" b="0" i="0" u="none" strike="noStrike" baseline="0" dirty="0">
                <a:latin typeface="Open Sans" panose="020B0606030504020204" pitchFamily="34" charset="0"/>
              </a:rPr>
              <a:t> the project into its wider context. Explain what makes the topic interesting and how you arrived at the questions you asked. Consider leading off with an interesting quote or anecdote related to the topic </a:t>
            </a:r>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37</a:t>
            </a:fld>
            <a:endParaRPr lang="en-US"/>
          </a:p>
        </p:txBody>
      </p:sp>
    </p:spTree>
    <p:extLst>
      <p:ext uri="{BB962C8B-B14F-4D97-AF65-F5344CB8AC3E}">
        <p14:creationId xmlns:p14="http://schemas.microsoft.com/office/powerpoint/2010/main" val="5638066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latin typeface="Open Sans" panose="020B0606030504020204" pitchFamily="34" charset="0"/>
              </a:rPr>
              <a:t>This is your time to "hook" the audience into your work and </a:t>
            </a:r>
            <a:r>
              <a:rPr lang="en-US" sz="1800" b="0" i="0" u="none" strike="noStrike" baseline="0" dirty="0" err="1">
                <a:latin typeface="Open Sans" panose="020B0606030504020204" pitchFamily="34" charset="0"/>
              </a:rPr>
              <a:t>situtate</a:t>
            </a:r>
            <a:r>
              <a:rPr lang="en-US" sz="1800" b="0" i="0" u="none" strike="noStrike" baseline="0" dirty="0">
                <a:latin typeface="Open Sans" panose="020B0606030504020204" pitchFamily="34" charset="0"/>
              </a:rPr>
              <a:t> the project into its wider context. Explain what makes the topic interesting and how you arrived at the questions you asked. Consider leading off with an interesting quote or anecdote related to the topic </a:t>
            </a:r>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38</a:t>
            </a:fld>
            <a:endParaRPr lang="en-US"/>
          </a:p>
        </p:txBody>
      </p:sp>
    </p:spTree>
    <p:extLst>
      <p:ext uri="{BB962C8B-B14F-4D97-AF65-F5344CB8AC3E}">
        <p14:creationId xmlns:p14="http://schemas.microsoft.com/office/powerpoint/2010/main" val="39939796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Split into breakout </a:t>
            </a:r>
            <a:r>
              <a:rPr lang="en-US" dirty="0" err="1"/>
              <a:t>grups</a:t>
            </a:r>
            <a:r>
              <a:rPr lang="en-US" dirty="0"/>
              <a:t> and work on it…. </a:t>
            </a:r>
          </a:p>
        </p:txBody>
      </p:sp>
      <p:sp>
        <p:nvSpPr>
          <p:cNvPr id="4" name="Slide Number Placeholder 3"/>
          <p:cNvSpPr>
            <a:spLocks noGrp="1"/>
          </p:cNvSpPr>
          <p:nvPr>
            <p:ph type="sldNum" sz="quarter" idx="5"/>
          </p:nvPr>
        </p:nvSpPr>
        <p:spPr/>
        <p:txBody>
          <a:bodyPr/>
          <a:lstStyle/>
          <a:p>
            <a:fld id="{3BB66621-ADCC-4EF8-8003-B9D3E881DCD2}" type="slidenum">
              <a:rPr lang="en-US" smtClean="0"/>
              <a:t>39</a:t>
            </a:fld>
            <a:endParaRPr lang="en-US"/>
          </a:p>
        </p:txBody>
      </p:sp>
    </p:spTree>
    <p:extLst>
      <p:ext uri="{BB962C8B-B14F-4D97-AF65-F5344CB8AC3E}">
        <p14:creationId xmlns:p14="http://schemas.microsoft.com/office/powerpoint/2010/main" val="3137002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a student if they’d like to share their screen and walk through it </a:t>
            </a:r>
          </a:p>
        </p:txBody>
      </p:sp>
      <p:sp>
        <p:nvSpPr>
          <p:cNvPr id="4" name="Slide Number Placeholder 3"/>
          <p:cNvSpPr>
            <a:spLocks noGrp="1"/>
          </p:cNvSpPr>
          <p:nvPr>
            <p:ph type="sldNum" sz="quarter" idx="5"/>
          </p:nvPr>
        </p:nvSpPr>
        <p:spPr/>
        <p:txBody>
          <a:bodyPr/>
          <a:lstStyle/>
          <a:p>
            <a:fld id="{3BB66621-ADCC-4EF8-8003-B9D3E881DCD2}" type="slidenum">
              <a:rPr lang="en-US" smtClean="0"/>
              <a:t>6</a:t>
            </a:fld>
            <a:endParaRPr lang="en-US"/>
          </a:p>
        </p:txBody>
      </p:sp>
    </p:spTree>
    <p:extLst>
      <p:ext uri="{BB962C8B-B14F-4D97-AF65-F5344CB8AC3E}">
        <p14:creationId xmlns:p14="http://schemas.microsoft.com/office/powerpoint/2010/main" val="36874569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42</a:t>
            </a:fld>
            <a:endParaRPr lang="en-US"/>
          </a:p>
        </p:txBody>
      </p:sp>
    </p:spTree>
    <p:extLst>
      <p:ext uri="{BB962C8B-B14F-4D97-AF65-F5344CB8AC3E}">
        <p14:creationId xmlns:p14="http://schemas.microsoft.com/office/powerpoint/2010/main" val="13719093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a student if they’d like to share their screen and walk through it </a:t>
            </a:r>
          </a:p>
        </p:txBody>
      </p:sp>
      <p:sp>
        <p:nvSpPr>
          <p:cNvPr id="4" name="Slide Number Placeholder 3"/>
          <p:cNvSpPr>
            <a:spLocks noGrp="1"/>
          </p:cNvSpPr>
          <p:nvPr>
            <p:ph type="sldNum" sz="quarter" idx="5"/>
          </p:nvPr>
        </p:nvSpPr>
        <p:spPr/>
        <p:txBody>
          <a:bodyPr/>
          <a:lstStyle/>
          <a:p>
            <a:fld id="{3BB66621-ADCC-4EF8-8003-B9D3E881DCD2}" type="slidenum">
              <a:rPr lang="en-US" smtClean="0"/>
              <a:t>43</a:t>
            </a:fld>
            <a:endParaRPr lang="en-US"/>
          </a:p>
        </p:txBody>
      </p:sp>
    </p:spTree>
    <p:extLst>
      <p:ext uri="{BB962C8B-B14F-4D97-AF65-F5344CB8AC3E}">
        <p14:creationId xmlns:p14="http://schemas.microsoft.com/office/powerpoint/2010/main" val="2771396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won’t spend a lot of time with this part as you learned it in the book. But at the same time it’s really important to keep practicing this stuff. So here’s some more if you’d like. </a:t>
            </a:r>
          </a:p>
        </p:txBody>
      </p:sp>
      <p:sp>
        <p:nvSpPr>
          <p:cNvPr id="4" name="Slide Number Placeholder 3"/>
          <p:cNvSpPr>
            <a:spLocks noGrp="1"/>
          </p:cNvSpPr>
          <p:nvPr>
            <p:ph type="sldNum" sz="quarter" idx="5"/>
          </p:nvPr>
        </p:nvSpPr>
        <p:spPr/>
        <p:txBody>
          <a:bodyPr/>
          <a:lstStyle/>
          <a:p>
            <a:fld id="{3BB66621-ADCC-4EF8-8003-B9D3E881DCD2}" type="slidenum">
              <a:rPr lang="en-US" smtClean="0"/>
              <a:t>7</a:t>
            </a:fld>
            <a:endParaRPr lang="en-US"/>
          </a:p>
        </p:txBody>
      </p:sp>
    </p:spTree>
    <p:extLst>
      <p:ext uri="{BB962C8B-B14F-4D97-AF65-F5344CB8AC3E}">
        <p14:creationId xmlns:p14="http://schemas.microsoft.com/office/powerpoint/2010/main" val="6242992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with our refresher done let’s get more theoretical What is analytics, anyway? I talk about it in the book but I really hope to “do” more of it for this course. </a:t>
            </a:r>
          </a:p>
          <a:p>
            <a:br>
              <a:rPr lang="en-US" dirty="0"/>
            </a:br>
            <a:r>
              <a:rPr lang="en-US" dirty="0"/>
              <a:t>But before I provide some ideas I’d like to hear from you; what is analytics to you?</a:t>
            </a:r>
          </a:p>
        </p:txBody>
      </p:sp>
      <p:sp>
        <p:nvSpPr>
          <p:cNvPr id="4" name="Slide Number Placeholder 3"/>
          <p:cNvSpPr>
            <a:spLocks noGrp="1"/>
          </p:cNvSpPr>
          <p:nvPr>
            <p:ph type="sldNum" sz="quarter" idx="5"/>
          </p:nvPr>
        </p:nvSpPr>
        <p:spPr/>
        <p:txBody>
          <a:bodyPr/>
          <a:lstStyle/>
          <a:p>
            <a:fld id="{F9DB3DAC-CD90-4DD2-80B1-E135CFB4F8DD}" type="slidenum">
              <a:rPr lang="en-US" smtClean="0"/>
              <a:t>8</a:t>
            </a:fld>
            <a:endParaRPr lang="en-US"/>
          </a:p>
        </p:txBody>
      </p:sp>
    </p:spTree>
    <p:extLst>
      <p:ext uri="{BB962C8B-B14F-4D97-AF65-F5344CB8AC3E}">
        <p14:creationId xmlns:p14="http://schemas.microsoft.com/office/powerpoint/2010/main" val="69631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know in the chat or if you’d like to come onstage, what does analytics mean to you? There are so many competing visions of what analytics is. I’m sure you have friends or family members who have no idea what you do or really misunderstand it. So you’re in a “safe place” with other analysts who get it. </a:t>
            </a:r>
          </a:p>
        </p:txBody>
      </p:sp>
      <p:sp>
        <p:nvSpPr>
          <p:cNvPr id="4" name="Slide Number Placeholder 3"/>
          <p:cNvSpPr>
            <a:spLocks noGrp="1"/>
          </p:cNvSpPr>
          <p:nvPr>
            <p:ph type="sldNum" sz="quarter" idx="5"/>
          </p:nvPr>
        </p:nvSpPr>
        <p:spPr/>
        <p:txBody>
          <a:bodyPr/>
          <a:lstStyle/>
          <a:p>
            <a:fld id="{F9DB3DAC-CD90-4DD2-80B1-E135CFB4F8DD}" type="slidenum">
              <a:rPr lang="en-US" smtClean="0"/>
              <a:t>9</a:t>
            </a:fld>
            <a:endParaRPr lang="en-US"/>
          </a:p>
        </p:txBody>
      </p:sp>
    </p:spTree>
    <p:extLst>
      <p:ext uri="{BB962C8B-B14F-4D97-AF65-F5344CB8AC3E}">
        <p14:creationId xmlns:p14="http://schemas.microsoft.com/office/powerpoint/2010/main" val="2353454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brief working definition is here…</a:t>
            </a:r>
          </a:p>
          <a:p>
            <a:endParaRPr lang="en-US" dirty="0"/>
          </a:p>
          <a:p>
            <a:r>
              <a:rPr lang="en-US" dirty="0"/>
              <a:t>Gartner has a lengthy definition that brings up some important points. For example if when you say you do analytics people ask, “Oh is that web analytics?”</a:t>
            </a:r>
          </a:p>
          <a:p>
            <a:endParaRPr lang="en-US" dirty="0"/>
          </a:p>
          <a:p>
            <a:r>
              <a:rPr lang="en-US" dirty="0"/>
              <a:t>Cassie </a:t>
            </a:r>
            <a:r>
              <a:rPr lang="en-US" dirty="0" err="1"/>
              <a:t>Kozkyrov</a:t>
            </a:r>
            <a:r>
              <a:rPr lang="en-US" dirty="0"/>
              <a:t> who is chief decision scientist at Google has a description of analytics and how it compares to statistics. We will discuss further how data analytics and data science intersect. </a:t>
            </a:r>
          </a:p>
        </p:txBody>
      </p:sp>
      <p:sp>
        <p:nvSpPr>
          <p:cNvPr id="4" name="Slide Number Placeholder 3"/>
          <p:cNvSpPr>
            <a:spLocks noGrp="1"/>
          </p:cNvSpPr>
          <p:nvPr>
            <p:ph type="sldNum" sz="quarter" idx="5"/>
          </p:nvPr>
        </p:nvSpPr>
        <p:spPr/>
        <p:txBody>
          <a:bodyPr/>
          <a:lstStyle/>
          <a:p>
            <a:fld id="{3BB66621-ADCC-4EF8-8003-B9D3E881DCD2}" type="slidenum">
              <a:rPr lang="en-US" smtClean="0"/>
              <a:t>10</a:t>
            </a:fld>
            <a:endParaRPr lang="en-US"/>
          </a:p>
        </p:txBody>
      </p:sp>
    </p:spTree>
    <p:extLst>
      <p:ext uri="{BB962C8B-B14F-4D97-AF65-F5344CB8AC3E}">
        <p14:creationId xmlns:p14="http://schemas.microsoft.com/office/powerpoint/2010/main" val="920420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another famous visual from Gartner about analytics maturity. </a:t>
            </a:r>
          </a:p>
          <a:p>
            <a:r>
              <a:rPr lang="en-US" dirty="0"/>
              <a:t>Think about the types of analytics you’re familiar with and/or use at work. Where do they relate?</a:t>
            </a:r>
          </a:p>
        </p:txBody>
      </p:sp>
      <p:sp>
        <p:nvSpPr>
          <p:cNvPr id="4" name="Slide Number Placeholder 3"/>
          <p:cNvSpPr>
            <a:spLocks noGrp="1"/>
          </p:cNvSpPr>
          <p:nvPr>
            <p:ph type="sldNum" sz="quarter" idx="5"/>
          </p:nvPr>
        </p:nvSpPr>
        <p:spPr/>
        <p:txBody>
          <a:bodyPr/>
          <a:lstStyle/>
          <a:p>
            <a:fld id="{3BB66621-ADCC-4EF8-8003-B9D3E881DCD2}" type="slidenum">
              <a:rPr lang="en-US" smtClean="0"/>
              <a:t>11</a:t>
            </a:fld>
            <a:endParaRPr lang="en-US"/>
          </a:p>
        </p:txBody>
      </p:sp>
    </p:spTree>
    <p:extLst>
      <p:ext uri="{BB962C8B-B14F-4D97-AF65-F5344CB8AC3E}">
        <p14:creationId xmlns:p14="http://schemas.microsoft.com/office/powerpoint/2010/main" val="31702869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where I would fit in the things covered in the book. We’re looking mostly at descriptive and diagnostic analytics. And you need that solid foundation to get to the next level. </a:t>
            </a:r>
          </a:p>
        </p:txBody>
      </p:sp>
      <p:sp>
        <p:nvSpPr>
          <p:cNvPr id="4" name="Slide Number Placeholder 3"/>
          <p:cNvSpPr>
            <a:spLocks noGrp="1"/>
          </p:cNvSpPr>
          <p:nvPr>
            <p:ph type="sldNum" sz="quarter" idx="5"/>
          </p:nvPr>
        </p:nvSpPr>
        <p:spPr/>
        <p:txBody>
          <a:bodyPr/>
          <a:lstStyle/>
          <a:p>
            <a:fld id="{3BB66621-ADCC-4EF8-8003-B9D3E881DCD2}" type="slidenum">
              <a:rPr lang="en-US" smtClean="0"/>
              <a:t>12</a:t>
            </a:fld>
            <a:endParaRPr lang="en-US"/>
          </a:p>
        </p:txBody>
      </p:sp>
    </p:spTree>
    <p:extLst>
      <p:ext uri="{BB962C8B-B14F-4D97-AF65-F5344CB8AC3E}">
        <p14:creationId xmlns:p14="http://schemas.microsoft.com/office/powerpoint/2010/main" val="3562756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38B082-EFC2-46C1-B47C-51736C670379}" type="datetimeFigureOut">
              <a:rPr lang="en-US" smtClean="0"/>
              <a:t>9/4/2021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0600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9/4/2021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23921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9/4/2021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17140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9/4/2021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16423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8B082-EFC2-46C1-B47C-51736C670379}" type="datetimeFigureOut">
              <a:rPr lang="en-US" smtClean="0"/>
              <a:t>9/4/2021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41433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38B082-EFC2-46C1-B47C-51736C670379}" type="datetimeFigureOut">
              <a:rPr lang="en-US" smtClean="0"/>
              <a:t>9/4/2021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60465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38B082-EFC2-46C1-B47C-51736C670379}" type="datetimeFigureOut">
              <a:rPr lang="en-US" smtClean="0"/>
              <a:t>9/4/2021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02139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38B082-EFC2-46C1-B47C-51736C670379}" type="datetimeFigureOut">
              <a:rPr lang="en-US" smtClean="0"/>
              <a:t>9/4/2021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58108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8B082-EFC2-46C1-B47C-51736C670379}" type="datetimeFigureOut">
              <a:rPr lang="en-US" smtClean="0"/>
              <a:t>9/4/2021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71604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9/4/2021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51185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9/4/2021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27745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8B082-EFC2-46C1-B47C-51736C670379}" type="datetimeFigureOut">
              <a:rPr lang="en-US" smtClean="0"/>
              <a:t>9/4/2021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2523A-7918-41A0-844B-718980585FF8}" type="slidenum">
              <a:rPr lang="en-US" smtClean="0"/>
              <a:t>‹#›</a:t>
            </a:fld>
            <a:endParaRPr lang="en-US"/>
          </a:p>
        </p:txBody>
      </p:sp>
    </p:spTree>
    <p:extLst>
      <p:ext uri="{BB962C8B-B14F-4D97-AF65-F5344CB8AC3E}">
        <p14:creationId xmlns:p14="http://schemas.microsoft.com/office/powerpoint/2010/main" val="385104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www.youtube.com/watch?v=YsrPImZyisI"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hyperlink" Target="https://www.gartner.com/en/information-technology/glossary/analytics" TargetMode="Externa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hyperlink" Target="https://datascientistinsights.com/2013/09/09/data-analytics-vs-data-science-two-separate-but-interconnected-disciplines/" TargetMode="Externa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5.jpe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hyperlink" Target="https://bit.ly/3taMsoC"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19.sv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bit.ly/3taMsoC" TargetMode="External"/></Relationships>
</file>

<file path=ppt/slides/_rels/slide26.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image" Target="../media/image1.png"/><Relationship Id="rId7" Type="http://schemas.openxmlformats.org/officeDocument/2006/relationships/image" Target="../media/image23.jpe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jpeg"/><Relationship Id="rId10" Type="http://schemas.openxmlformats.org/officeDocument/2006/relationships/image" Target="../media/image26.jpeg"/><Relationship Id="rId4" Type="http://schemas.openxmlformats.org/officeDocument/2006/relationships/image" Target="../media/image20.png"/><Relationship Id="rId9" Type="http://schemas.openxmlformats.org/officeDocument/2006/relationships/image" Target="../media/image25.jpe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28.svg"/><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bit.ly/3taMsoC"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hyperlink" Target="https://github.com/stringfestdata/aina-foundations-of-analytics"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30.svg"/><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s://bit.ly/3taMsoC"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hyperlink" Target="https://bit.ly/3taMsoC"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hyperlink" Target="https://bit.ly/3taMsoC"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1.png"/><Relationship Id="rId7" Type="http://schemas.openxmlformats.org/officeDocument/2006/relationships/image" Target="../media/image34.sv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33.png"/><Relationship Id="rId11" Type="http://schemas.openxmlformats.org/officeDocument/2006/relationships/image" Target="../media/image38.svg"/><Relationship Id="rId5" Type="http://schemas.openxmlformats.org/officeDocument/2006/relationships/image" Target="../media/image32.sv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svg"/></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forms.office.com/r/0ZnD0LxpZy" TargetMode="Externa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tringfestanalytics.com/contact/" TargetMode="External"/><Relationship Id="rId5" Type="http://schemas.openxmlformats.org/officeDocument/2006/relationships/hyperlink" Target="https://www.linkedin.com/in/gjmount/" TargetMode="External"/><Relationship Id="rId4" Type="http://schemas.openxmlformats.org/officeDocument/2006/relationships/hyperlink" Target="mailto:george@stringfestanalytics.com"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git-scm.com/download/win"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docs.github.com/en/desktop/installing-and-configuring-github-desktop/installing-and-authenticating-to-github-desktop" TargetMode="External"/><Relationship Id="rId5" Type="http://schemas.openxmlformats.org/officeDocument/2006/relationships/hyperlink" Target="https://desktop.github.com/" TargetMode="External"/><Relationship Id="rId4" Type="http://schemas.openxmlformats.org/officeDocument/2006/relationships/hyperlink" Target="https://github.com/" TargetMode="External"/></Relationships>
</file>

<file path=ppt/slides/_rels/slide49.xml.rels><?xml version="1.0" encoding="UTF-8" standalone="yes"?>
<Relationships xmlns="http://schemas.openxmlformats.org/package/2006/relationships"><Relationship Id="rId3" Type="http://schemas.openxmlformats.org/officeDocument/2006/relationships/hyperlink" Target="https://github.com/stringfestdata/advancing-into-analytics-practice"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github.com/stringfestdata/advancing-into-analytics-practice"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954107"/>
          </a:xfrm>
          <a:prstGeom prst="rect">
            <a:avLst/>
          </a:prstGeom>
          <a:noFill/>
        </p:spPr>
        <p:txBody>
          <a:bodyPr wrap="square" rtlCol="0">
            <a:spAutoFit/>
          </a:bodyPr>
          <a:lstStyle/>
          <a:p>
            <a:r>
              <a:rPr lang="en-US" sz="2800" b="1" i="1">
                <a:solidFill>
                  <a:srgbClr val="707070"/>
                </a:solidFill>
                <a:latin typeface="Pragmatica" panose="020B0403040502020204" pitchFamily="34" charset="0"/>
              </a:rPr>
              <a:t>Advancing into Analytics: From Excel to R and Python</a:t>
            </a:r>
            <a:endParaRPr lang="en-US" sz="2800" b="1" i="1" dirty="0">
              <a:solidFill>
                <a:srgbClr val="707070"/>
              </a:solidFill>
              <a:latin typeface="Pragmatica" panose="020B0403040502020204" pitchFamily="34" charset="0"/>
            </a:endParaRPr>
          </a:p>
        </p:txBody>
      </p:sp>
      <p:pic>
        <p:nvPicPr>
          <p:cNvPr id="1026" name="Picture 2" descr="Advancing into Analytics: Financial Modelling in Excel Meetup (Australia)">
            <a:extLst>
              <a:ext uri="{FF2B5EF4-FFF2-40B4-BE49-F238E27FC236}">
                <a16:creationId xmlns:a16="http://schemas.microsoft.com/office/drawing/2014/main" id="{E006D519-3024-41CE-A8A2-285C8BE2FD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bird standing on a white surface&#10;&#10;Description automatically generated with low confidence">
            <a:extLst>
              <a:ext uri="{FF2B5EF4-FFF2-40B4-BE49-F238E27FC236}">
                <a16:creationId xmlns:a16="http://schemas.microsoft.com/office/drawing/2014/main" id="{9A517F7C-3BB5-464B-9C61-EBE63C21A8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pic>
        <p:nvPicPr>
          <p:cNvPr id="5" name="Picture 4" descr="A bird standing on a white surface&#10;&#10;Description automatically generated with medium confidence">
            <a:extLst>
              <a:ext uri="{FF2B5EF4-FFF2-40B4-BE49-F238E27FC236}">
                <a16:creationId xmlns:a16="http://schemas.microsoft.com/office/drawing/2014/main" id="{0B8F5B1B-1093-42FE-8B5E-1A65CCE84A9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spTree>
    <p:extLst>
      <p:ext uri="{BB962C8B-B14F-4D97-AF65-F5344CB8AC3E}">
        <p14:creationId xmlns:p14="http://schemas.microsoft.com/office/powerpoint/2010/main" val="355659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668986" cy="1015663"/>
          </a:xfrm>
          <a:prstGeom prst="rect">
            <a:avLst/>
          </a:prstGeom>
          <a:noFill/>
        </p:spPr>
        <p:txBody>
          <a:bodyPr wrap="square" rtlCol="0">
            <a:spAutoFit/>
          </a:bodyPr>
          <a:lstStyle/>
          <a:p>
            <a:r>
              <a:rPr lang="en-US" sz="6000" dirty="0">
                <a:latin typeface="Aliens &amp; cows" panose="00000500000000000000" pitchFamily="2" charset="0"/>
              </a:rPr>
              <a:t>A working definition? </a:t>
            </a:r>
          </a:p>
        </p:txBody>
      </p:sp>
      <p:sp>
        <p:nvSpPr>
          <p:cNvPr id="5" name="TextBox 4">
            <a:extLst>
              <a:ext uri="{FF2B5EF4-FFF2-40B4-BE49-F238E27FC236}">
                <a16:creationId xmlns:a16="http://schemas.microsoft.com/office/drawing/2014/main" id="{4E0033C0-02B3-4317-9D92-3CE92C1FDEBF}"/>
              </a:ext>
            </a:extLst>
          </p:cNvPr>
          <p:cNvSpPr txBox="1"/>
          <p:nvPr/>
        </p:nvSpPr>
        <p:spPr>
          <a:xfrm>
            <a:off x="347240" y="1479233"/>
            <a:ext cx="11318287" cy="954107"/>
          </a:xfrm>
          <a:prstGeom prst="rect">
            <a:avLst/>
          </a:prstGeom>
          <a:noFill/>
        </p:spPr>
        <p:txBody>
          <a:bodyPr wrap="square" rtlCol="0">
            <a:spAutoFit/>
          </a:bodyPr>
          <a:lstStyle/>
          <a:p>
            <a:pPr>
              <a:buClr>
                <a:srgbClr val="CF3338"/>
              </a:buClr>
            </a:pPr>
            <a:r>
              <a:rPr lang="en-US" sz="2800" dirty="0">
                <a:solidFill>
                  <a:srgbClr val="707070"/>
                </a:solidFill>
                <a:latin typeface="Pragmatica" panose="020B0403040502020204"/>
              </a:rPr>
              <a:t>“Using data to make recommendations about what to do given what’s happened”</a:t>
            </a:r>
          </a:p>
        </p:txBody>
      </p:sp>
      <p:pic>
        <p:nvPicPr>
          <p:cNvPr id="4" name="Picture 3">
            <a:extLst>
              <a:ext uri="{FF2B5EF4-FFF2-40B4-BE49-F238E27FC236}">
                <a16:creationId xmlns:a16="http://schemas.microsoft.com/office/drawing/2014/main" id="{6C959E44-B9C1-4BB3-AC9B-6CBB36AFB50F}"/>
              </a:ext>
            </a:extLst>
          </p:cNvPr>
          <p:cNvPicPr>
            <a:picLocks noChangeAspect="1"/>
          </p:cNvPicPr>
          <p:nvPr/>
        </p:nvPicPr>
        <p:blipFill>
          <a:blip r:embed="rId4"/>
          <a:stretch>
            <a:fillRect/>
          </a:stretch>
        </p:blipFill>
        <p:spPr>
          <a:xfrm>
            <a:off x="269835" y="3142834"/>
            <a:ext cx="5243454" cy="2235933"/>
          </a:xfrm>
          <a:prstGeom prst="rect">
            <a:avLst/>
          </a:prstGeom>
        </p:spPr>
      </p:pic>
      <p:sp>
        <p:nvSpPr>
          <p:cNvPr id="9" name="TextBox 8">
            <a:extLst>
              <a:ext uri="{FF2B5EF4-FFF2-40B4-BE49-F238E27FC236}">
                <a16:creationId xmlns:a16="http://schemas.microsoft.com/office/drawing/2014/main" id="{6B586E1A-109E-443C-A336-8BA0FD931C7A}"/>
              </a:ext>
            </a:extLst>
          </p:cNvPr>
          <p:cNvSpPr txBox="1"/>
          <p:nvPr/>
        </p:nvSpPr>
        <p:spPr>
          <a:xfrm>
            <a:off x="269835" y="5378767"/>
            <a:ext cx="6107502" cy="646331"/>
          </a:xfrm>
          <a:prstGeom prst="rect">
            <a:avLst/>
          </a:prstGeom>
          <a:noFill/>
        </p:spPr>
        <p:txBody>
          <a:bodyPr wrap="square">
            <a:spAutoFit/>
          </a:bodyPr>
          <a:lstStyle/>
          <a:p>
            <a:r>
              <a:rPr lang="en-US" dirty="0">
                <a:hlinkClick r:id="rId5"/>
              </a:rPr>
              <a:t>https://www.gartner.com/en/information-technology/glossary/analytics</a:t>
            </a:r>
            <a:r>
              <a:rPr lang="en-US" dirty="0"/>
              <a:t>  </a:t>
            </a:r>
          </a:p>
        </p:txBody>
      </p:sp>
      <p:sp>
        <p:nvSpPr>
          <p:cNvPr id="12" name="TextBox 11">
            <a:extLst>
              <a:ext uri="{FF2B5EF4-FFF2-40B4-BE49-F238E27FC236}">
                <a16:creationId xmlns:a16="http://schemas.microsoft.com/office/drawing/2014/main" id="{C24A7C4D-4BC2-4535-A313-7C644A751EE6}"/>
              </a:ext>
            </a:extLst>
          </p:cNvPr>
          <p:cNvSpPr txBox="1"/>
          <p:nvPr/>
        </p:nvSpPr>
        <p:spPr>
          <a:xfrm>
            <a:off x="347239" y="2603421"/>
            <a:ext cx="11318287" cy="369332"/>
          </a:xfrm>
          <a:prstGeom prst="rect">
            <a:avLst/>
          </a:prstGeom>
          <a:noFill/>
        </p:spPr>
        <p:txBody>
          <a:bodyPr wrap="square" rtlCol="0">
            <a:spAutoFit/>
          </a:bodyPr>
          <a:lstStyle/>
          <a:p>
            <a:pPr>
              <a:buClr>
                <a:srgbClr val="CF3338"/>
              </a:buClr>
            </a:pPr>
            <a:r>
              <a:rPr lang="en-US" b="1" dirty="0">
                <a:solidFill>
                  <a:srgbClr val="707070"/>
                </a:solidFill>
                <a:latin typeface="Pragmatica" panose="020B0403040502020204"/>
              </a:rPr>
              <a:t>But wait… there’s more!</a:t>
            </a:r>
            <a:endParaRPr lang="en-US" sz="2800" b="1" dirty="0">
              <a:solidFill>
                <a:srgbClr val="707070"/>
              </a:solidFill>
              <a:latin typeface="Pragmatica" panose="020B0403040502020204"/>
            </a:endParaRPr>
          </a:p>
        </p:txBody>
      </p:sp>
      <p:pic>
        <p:nvPicPr>
          <p:cNvPr id="8" name="Picture 7">
            <a:extLst>
              <a:ext uri="{FF2B5EF4-FFF2-40B4-BE49-F238E27FC236}">
                <a16:creationId xmlns:a16="http://schemas.microsoft.com/office/drawing/2014/main" id="{1E5B262B-FAD2-454A-B19B-1AC791769367}"/>
              </a:ext>
            </a:extLst>
          </p:cNvPr>
          <p:cNvPicPr>
            <a:picLocks noChangeAspect="1"/>
          </p:cNvPicPr>
          <p:nvPr/>
        </p:nvPicPr>
        <p:blipFill>
          <a:blip r:embed="rId6"/>
          <a:stretch>
            <a:fillRect/>
          </a:stretch>
        </p:blipFill>
        <p:spPr>
          <a:xfrm>
            <a:off x="5938373" y="3364984"/>
            <a:ext cx="5939676" cy="1763996"/>
          </a:xfrm>
          <a:prstGeom prst="rect">
            <a:avLst/>
          </a:prstGeom>
        </p:spPr>
      </p:pic>
      <p:sp>
        <p:nvSpPr>
          <p:cNvPr id="13" name="TextBox 12">
            <a:extLst>
              <a:ext uri="{FF2B5EF4-FFF2-40B4-BE49-F238E27FC236}">
                <a16:creationId xmlns:a16="http://schemas.microsoft.com/office/drawing/2014/main" id="{DC5AEA7D-948E-4981-90C8-2C5A0F0F2950}"/>
              </a:ext>
            </a:extLst>
          </p:cNvPr>
          <p:cNvSpPr txBox="1"/>
          <p:nvPr/>
        </p:nvSpPr>
        <p:spPr>
          <a:xfrm>
            <a:off x="5814663" y="5331471"/>
            <a:ext cx="6107502" cy="369332"/>
          </a:xfrm>
          <a:prstGeom prst="rect">
            <a:avLst/>
          </a:prstGeom>
          <a:noFill/>
        </p:spPr>
        <p:txBody>
          <a:bodyPr wrap="square">
            <a:spAutoFit/>
          </a:bodyPr>
          <a:lstStyle/>
          <a:p>
            <a:r>
              <a:rPr lang="en-US" dirty="0">
                <a:hlinkClick r:id="rId7"/>
              </a:rPr>
              <a:t>https://www.youtube.com/watch?v=YsrPImZyisI</a:t>
            </a:r>
            <a:r>
              <a:rPr lang="en-US" dirty="0"/>
              <a:t>  </a:t>
            </a:r>
          </a:p>
        </p:txBody>
      </p:sp>
    </p:spTree>
    <p:extLst>
      <p:ext uri="{BB962C8B-B14F-4D97-AF65-F5344CB8AC3E}">
        <p14:creationId xmlns:p14="http://schemas.microsoft.com/office/powerpoint/2010/main" val="4214744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668986" cy="1015663"/>
          </a:xfrm>
          <a:prstGeom prst="rect">
            <a:avLst/>
          </a:prstGeom>
          <a:noFill/>
        </p:spPr>
        <p:txBody>
          <a:bodyPr wrap="square" rtlCol="0">
            <a:spAutoFit/>
          </a:bodyPr>
          <a:lstStyle/>
          <a:p>
            <a:r>
              <a:rPr lang="en-US" sz="6000" dirty="0">
                <a:latin typeface="Aliens &amp; cows" panose="00000500000000000000" pitchFamily="2" charset="0"/>
              </a:rPr>
              <a:t>Starting somewhere</a:t>
            </a:r>
          </a:p>
        </p:txBody>
      </p:sp>
      <p:sp>
        <p:nvSpPr>
          <p:cNvPr id="14" name="TextBox 13">
            <a:extLst>
              <a:ext uri="{FF2B5EF4-FFF2-40B4-BE49-F238E27FC236}">
                <a16:creationId xmlns:a16="http://schemas.microsoft.com/office/drawing/2014/main" id="{D7191D94-38D6-44DA-B5B4-EA054B51D992}"/>
              </a:ext>
            </a:extLst>
          </p:cNvPr>
          <p:cNvSpPr txBox="1"/>
          <p:nvPr/>
        </p:nvSpPr>
        <p:spPr>
          <a:xfrm>
            <a:off x="117749" y="6211669"/>
            <a:ext cx="8042840" cy="646331"/>
          </a:xfrm>
          <a:prstGeom prst="rect">
            <a:avLst/>
          </a:prstGeom>
          <a:noFill/>
        </p:spPr>
        <p:txBody>
          <a:bodyPr wrap="square">
            <a:spAutoFit/>
          </a:bodyPr>
          <a:lstStyle/>
          <a:p>
            <a:r>
              <a:rPr lang="en-US" dirty="0"/>
              <a:t>https://blogs.gartner.com/jason-mcnellis/2019/11/05/youre-likely-investing-lot-marketing-analytics-getting-right-insights/</a:t>
            </a:r>
          </a:p>
        </p:txBody>
      </p:sp>
      <p:pic>
        <p:nvPicPr>
          <p:cNvPr id="5124" name="Picture 4">
            <a:extLst>
              <a:ext uri="{FF2B5EF4-FFF2-40B4-BE49-F238E27FC236}">
                <a16:creationId xmlns:a16="http://schemas.microsoft.com/office/drawing/2014/main" id="{BCB33595-C2FD-41EC-99DE-AFC4B90585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6260" y="1485213"/>
            <a:ext cx="7813622" cy="4525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2983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668986" cy="1015663"/>
          </a:xfrm>
          <a:prstGeom prst="rect">
            <a:avLst/>
          </a:prstGeom>
          <a:noFill/>
        </p:spPr>
        <p:txBody>
          <a:bodyPr wrap="square" rtlCol="0">
            <a:spAutoFit/>
          </a:bodyPr>
          <a:lstStyle/>
          <a:p>
            <a:r>
              <a:rPr lang="en-US" sz="6000" dirty="0">
                <a:latin typeface="Aliens &amp; cows" panose="00000500000000000000" pitchFamily="2" charset="0"/>
              </a:rPr>
              <a:t>Starting somewhere</a:t>
            </a:r>
          </a:p>
        </p:txBody>
      </p:sp>
      <p:sp>
        <p:nvSpPr>
          <p:cNvPr id="14" name="TextBox 13">
            <a:extLst>
              <a:ext uri="{FF2B5EF4-FFF2-40B4-BE49-F238E27FC236}">
                <a16:creationId xmlns:a16="http://schemas.microsoft.com/office/drawing/2014/main" id="{D7191D94-38D6-44DA-B5B4-EA054B51D992}"/>
              </a:ext>
            </a:extLst>
          </p:cNvPr>
          <p:cNvSpPr txBox="1"/>
          <p:nvPr/>
        </p:nvSpPr>
        <p:spPr>
          <a:xfrm>
            <a:off x="117749" y="6211669"/>
            <a:ext cx="8042840" cy="646331"/>
          </a:xfrm>
          <a:prstGeom prst="rect">
            <a:avLst/>
          </a:prstGeom>
          <a:noFill/>
        </p:spPr>
        <p:txBody>
          <a:bodyPr wrap="square">
            <a:spAutoFit/>
          </a:bodyPr>
          <a:lstStyle/>
          <a:p>
            <a:r>
              <a:rPr lang="en-US" dirty="0"/>
              <a:t>https://blogs.gartner.com/jason-mcnellis/2019/11/05/youre-likely-investing-lot-marketing-analytics-getting-right-insights/</a:t>
            </a:r>
          </a:p>
        </p:txBody>
      </p:sp>
      <p:pic>
        <p:nvPicPr>
          <p:cNvPr id="5124" name="Picture 4">
            <a:extLst>
              <a:ext uri="{FF2B5EF4-FFF2-40B4-BE49-F238E27FC236}">
                <a16:creationId xmlns:a16="http://schemas.microsoft.com/office/drawing/2014/main" id="{BCB33595-C2FD-41EC-99DE-AFC4B90585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0402" y="1588335"/>
            <a:ext cx="7813622" cy="4525992"/>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87425D7E-6E96-4746-AE80-6AD2EE7D848A}"/>
              </a:ext>
            </a:extLst>
          </p:cNvPr>
          <p:cNvCxnSpPr/>
          <p:nvPr/>
        </p:nvCxnSpPr>
        <p:spPr>
          <a:xfrm flipH="1" flipV="1">
            <a:off x="2788276" y="4739425"/>
            <a:ext cx="927279" cy="1416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EDEB9B3-6EDA-4E98-8373-444E76EA7FEF}"/>
              </a:ext>
            </a:extLst>
          </p:cNvPr>
          <p:cNvCxnSpPr>
            <a:cxnSpLocks/>
          </p:cNvCxnSpPr>
          <p:nvPr/>
        </p:nvCxnSpPr>
        <p:spPr>
          <a:xfrm flipH="1" flipV="1">
            <a:off x="2987899" y="3602864"/>
            <a:ext cx="2716054" cy="3192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10873FC-7F0D-4B49-942C-9C394FA9B020}"/>
              </a:ext>
            </a:extLst>
          </p:cNvPr>
          <p:cNvSpPr txBox="1"/>
          <p:nvPr/>
        </p:nvSpPr>
        <p:spPr>
          <a:xfrm>
            <a:off x="259518" y="2990847"/>
            <a:ext cx="3045817" cy="584775"/>
          </a:xfrm>
          <a:prstGeom prst="rect">
            <a:avLst/>
          </a:prstGeom>
          <a:noFill/>
        </p:spPr>
        <p:txBody>
          <a:bodyPr wrap="square" rtlCol="0">
            <a:spAutoFit/>
          </a:bodyPr>
          <a:lstStyle/>
          <a:p>
            <a:pPr>
              <a:buClr>
                <a:srgbClr val="CF3338"/>
              </a:buClr>
            </a:pPr>
            <a:r>
              <a:rPr lang="en-US" sz="1600" b="1" dirty="0">
                <a:solidFill>
                  <a:srgbClr val="707070"/>
                </a:solidFill>
                <a:latin typeface="Pragmatica" panose="020B0403040502020204"/>
              </a:rPr>
              <a:t>Inferential statistics</a:t>
            </a:r>
          </a:p>
          <a:p>
            <a:pPr>
              <a:buClr>
                <a:srgbClr val="CF3338"/>
              </a:buClr>
            </a:pPr>
            <a:r>
              <a:rPr lang="en-US" sz="1600" b="1" dirty="0">
                <a:solidFill>
                  <a:srgbClr val="707070"/>
                </a:solidFill>
                <a:latin typeface="Pragmatica" panose="020B0403040502020204"/>
              </a:rPr>
              <a:t>Confirmatory data analysis</a:t>
            </a:r>
          </a:p>
        </p:txBody>
      </p:sp>
      <p:sp>
        <p:nvSpPr>
          <p:cNvPr id="13" name="TextBox 12">
            <a:extLst>
              <a:ext uri="{FF2B5EF4-FFF2-40B4-BE49-F238E27FC236}">
                <a16:creationId xmlns:a16="http://schemas.microsoft.com/office/drawing/2014/main" id="{98066E6B-2EF5-416A-A07B-99E07DBB53E6}"/>
              </a:ext>
            </a:extLst>
          </p:cNvPr>
          <p:cNvSpPr txBox="1"/>
          <p:nvPr/>
        </p:nvSpPr>
        <p:spPr>
          <a:xfrm>
            <a:off x="418276" y="4294975"/>
            <a:ext cx="3045817" cy="584775"/>
          </a:xfrm>
          <a:prstGeom prst="rect">
            <a:avLst/>
          </a:prstGeom>
          <a:noFill/>
        </p:spPr>
        <p:txBody>
          <a:bodyPr wrap="square" rtlCol="0">
            <a:spAutoFit/>
          </a:bodyPr>
          <a:lstStyle/>
          <a:p>
            <a:pPr>
              <a:buClr>
                <a:srgbClr val="CF3338"/>
              </a:buClr>
            </a:pPr>
            <a:r>
              <a:rPr lang="en-US" sz="1600" b="1" dirty="0">
                <a:solidFill>
                  <a:srgbClr val="707070"/>
                </a:solidFill>
                <a:latin typeface="Pragmatica" panose="020B0403040502020204"/>
              </a:rPr>
              <a:t>Descriptive/summary statistics</a:t>
            </a:r>
          </a:p>
          <a:p>
            <a:pPr>
              <a:buClr>
                <a:srgbClr val="CF3338"/>
              </a:buClr>
            </a:pPr>
            <a:r>
              <a:rPr lang="en-US" sz="1600" b="1" dirty="0">
                <a:solidFill>
                  <a:srgbClr val="707070"/>
                </a:solidFill>
                <a:latin typeface="Pragmatica" panose="020B0403040502020204"/>
              </a:rPr>
              <a:t>Exploratory data analysis</a:t>
            </a:r>
          </a:p>
        </p:txBody>
      </p:sp>
    </p:spTree>
    <p:extLst>
      <p:ext uri="{BB962C8B-B14F-4D97-AF65-F5344CB8AC3E}">
        <p14:creationId xmlns:p14="http://schemas.microsoft.com/office/powerpoint/2010/main" val="4094070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668986" cy="1015663"/>
          </a:xfrm>
          <a:prstGeom prst="rect">
            <a:avLst/>
          </a:prstGeom>
          <a:noFill/>
        </p:spPr>
        <p:txBody>
          <a:bodyPr wrap="square" rtlCol="0">
            <a:spAutoFit/>
          </a:bodyPr>
          <a:lstStyle/>
          <a:p>
            <a:r>
              <a:rPr lang="en-US" sz="6000" dirty="0">
                <a:latin typeface="Aliens &amp; cows" panose="00000500000000000000" pitchFamily="2" charset="0"/>
              </a:rPr>
              <a:t>A division of labor</a:t>
            </a:r>
          </a:p>
        </p:txBody>
      </p:sp>
      <p:pic>
        <p:nvPicPr>
          <p:cNvPr id="6" name="Picture 2" descr="Data Analytics vs Data Science">
            <a:extLst>
              <a:ext uri="{FF2B5EF4-FFF2-40B4-BE49-F238E27FC236}">
                <a16:creationId xmlns:a16="http://schemas.microsoft.com/office/drawing/2014/main" id="{1594724E-68BC-44B4-B7C9-AA10D804B7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9233" y="1580695"/>
            <a:ext cx="6969617" cy="436463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4D71E5E-03E4-45A8-B949-0B42A58A4CA7}"/>
              </a:ext>
            </a:extLst>
          </p:cNvPr>
          <p:cNvSpPr txBox="1"/>
          <p:nvPr/>
        </p:nvSpPr>
        <p:spPr>
          <a:xfrm>
            <a:off x="237186" y="6217751"/>
            <a:ext cx="8874617" cy="646331"/>
          </a:xfrm>
          <a:prstGeom prst="rect">
            <a:avLst/>
          </a:prstGeom>
          <a:noFill/>
        </p:spPr>
        <p:txBody>
          <a:bodyPr wrap="square" rtlCol="0">
            <a:spAutoFit/>
          </a:bodyPr>
          <a:lstStyle/>
          <a:p>
            <a:r>
              <a:rPr lang="en-US" dirty="0">
                <a:latin typeface="Gidole" panose="02000503000000000000" pitchFamily="50" charset="0"/>
                <a:hlinkClick r:id="rId5"/>
              </a:rPr>
              <a:t>https://datascientistinsights.com/2013/09/09/data-analytics-vs-data-science-two-separate-but-interconnected-disciplines/</a:t>
            </a:r>
            <a:r>
              <a:rPr lang="en-US" dirty="0">
                <a:latin typeface="Gidole" panose="02000503000000000000" pitchFamily="50" charset="0"/>
              </a:rPr>
              <a:t>  </a:t>
            </a:r>
          </a:p>
        </p:txBody>
      </p:sp>
    </p:spTree>
    <p:extLst>
      <p:ext uri="{BB962C8B-B14F-4D97-AF65-F5344CB8AC3E}">
        <p14:creationId xmlns:p14="http://schemas.microsoft.com/office/powerpoint/2010/main" val="1861111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642813" cy="1015663"/>
          </a:xfrm>
          <a:prstGeom prst="rect">
            <a:avLst/>
          </a:prstGeom>
          <a:noFill/>
        </p:spPr>
        <p:txBody>
          <a:bodyPr wrap="square" rtlCol="0">
            <a:spAutoFit/>
          </a:bodyPr>
          <a:lstStyle/>
          <a:p>
            <a:r>
              <a:rPr lang="en-US" sz="6000" dirty="0">
                <a:latin typeface="Aliens &amp; cows" panose="00000500000000000000" pitchFamily="2" charset="0"/>
              </a:rPr>
              <a:t>What all analytics has in common</a:t>
            </a:r>
          </a:p>
        </p:txBody>
      </p:sp>
      <p:pic>
        <p:nvPicPr>
          <p:cNvPr id="4098" name="Picture 2">
            <a:extLst>
              <a:ext uri="{FF2B5EF4-FFF2-40B4-BE49-F238E27FC236}">
                <a16:creationId xmlns:a16="http://schemas.microsoft.com/office/drawing/2014/main" id="{DEA68B68-F177-4BF6-8F4C-C955FD9CFB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9576" y="2655669"/>
            <a:ext cx="8078139" cy="296875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5B998D8-6FA0-4B73-9500-9AED0F3CB5EE}"/>
              </a:ext>
            </a:extLst>
          </p:cNvPr>
          <p:cNvSpPr txBox="1"/>
          <p:nvPr/>
        </p:nvSpPr>
        <p:spPr>
          <a:xfrm>
            <a:off x="90152" y="6488668"/>
            <a:ext cx="6104586" cy="369332"/>
          </a:xfrm>
          <a:prstGeom prst="rect">
            <a:avLst/>
          </a:prstGeom>
          <a:noFill/>
        </p:spPr>
        <p:txBody>
          <a:bodyPr wrap="square">
            <a:spAutoFit/>
          </a:bodyPr>
          <a:lstStyle/>
          <a:p>
            <a:r>
              <a:rPr lang="en-US" dirty="0"/>
              <a:t>https://r4ds.had.co.nz/introduction.html</a:t>
            </a:r>
          </a:p>
        </p:txBody>
      </p:sp>
    </p:spTree>
    <p:extLst>
      <p:ext uri="{BB962C8B-B14F-4D97-AF65-F5344CB8AC3E}">
        <p14:creationId xmlns:p14="http://schemas.microsoft.com/office/powerpoint/2010/main" val="3668851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769441"/>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2419667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Begin with the end in mind </a:t>
            </a:r>
          </a:p>
        </p:txBody>
      </p:sp>
      <p:pic>
        <p:nvPicPr>
          <p:cNvPr id="6" name="Picture 2">
            <a:extLst>
              <a:ext uri="{FF2B5EF4-FFF2-40B4-BE49-F238E27FC236}">
                <a16:creationId xmlns:a16="http://schemas.microsoft.com/office/drawing/2014/main" id="{7A208EED-289D-4108-810C-35CF0965E8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8456" y="3429000"/>
            <a:ext cx="6651246" cy="2444365"/>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a:extLst>
              <a:ext uri="{FF2B5EF4-FFF2-40B4-BE49-F238E27FC236}">
                <a16:creationId xmlns:a16="http://schemas.microsoft.com/office/drawing/2014/main" id="{DA8E55B7-931A-465D-BBE4-B3EE12A54D31}"/>
              </a:ext>
            </a:extLst>
          </p:cNvPr>
          <p:cNvSpPr/>
          <p:nvPr/>
        </p:nvSpPr>
        <p:spPr>
          <a:xfrm>
            <a:off x="9021651" y="4166315"/>
            <a:ext cx="1442434" cy="611747"/>
          </a:xfrm>
          <a:prstGeom prst="ellipse">
            <a:avLst/>
          </a:prstGeom>
          <a:noFill/>
          <a:ln w="38100">
            <a:solidFill>
              <a:srgbClr val="CF3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5071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938992"/>
          </a:xfrm>
          <a:prstGeom prst="rect">
            <a:avLst/>
          </a:prstGeom>
          <a:noFill/>
        </p:spPr>
        <p:txBody>
          <a:bodyPr wrap="square" rtlCol="0">
            <a:spAutoFit/>
          </a:bodyPr>
          <a:lstStyle/>
          <a:p>
            <a:r>
              <a:rPr lang="en-US" sz="6000" dirty="0">
                <a:latin typeface="Aliens &amp; cows" panose="00000500000000000000" pitchFamily="2" charset="0"/>
              </a:rPr>
              <a:t>What makes for compelling analytics?</a:t>
            </a:r>
          </a:p>
        </p:txBody>
      </p:sp>
      <p:sp>
        <p:nvSpPr>
          <p:cNvPr id="3" name="TextBox 2"/>
          <p:cNvSpPr txBox="1"/>
          <p:nvPr/>
        </p:nvSpPr>
        <p:spPr>
          <a:xfrm>
            <a:off x="585297" y="2521059"/>
            <a:ext cx="6636716"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does your audience assume to be true?</a:t>
            </a:r>
          </a:p>
          <a:p>
            <a:pPr marL="742950" lvl="1" indent="-285750">
              <a:buFont typeface="Arial" panose="020B0604020202020204" pitchFamily="34" charset="0"/>
              <a:buChar char="•"/>
            </a:pPr>
            <a:r>
              <a:rPr lang="en-US" sz="2800" dirty="0">
                <a:solidFill>
                  <a:srgbClr val="707070"/>
                </a:solidFill>
                <a:latin typeface="Pragmatica" panose="020B0403040502020204" pitchFamily="34" charset="0"/>
              </a:rPr>
              <a:t>What if they’re wrong? </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myths can you bust? </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urban legends can you tame? </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pic>
        <p:nvPicPr>
          <p:cNvPr id="7170" name="Picture 2" descr="MythBusters">
            <a:extLst>
              <a:ext uri="{FF2B5EF4-FFF2-40B4-BE49-F238E27FC236}">
                <a16:creationId xmlns:a16="http://schemas.microsoft.com/office/drawing/2014/main" id="{776DF0ED-E95E-4816-B3F9-89D18B8F64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33746" y="2521059"/>
            <a:ext cx="4389387" cy="231174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58C257D-EC85-45C7-B18F-8A58F88A3275}"/>
              </a:ext>
            </a:extLst>
          </p:cNvPr>
          <p:cNvSpPr txBox="1"/>
          <p:nvPr/>
        </p:nvSpPr>
        <p:spPr>
          <a:xfrm>
            <a:off x="0" y="6375280"/>
            <a:ext cx="9567711" cy="369332"/>
          </a:xfrm>
          <a:prstGeom prst="rect">
            <a:avLst/>
          </a:prstGeom>
          <a:noFill/>
        </p:spPr>
        <p:txBody>
          <a:bodyPr wrap="square">
            <a:spAutoFit/>
          </a:bodyPr>
          <a:lstStyle/>
          <a:p>
            <a:r>
              <a:rPr lang="en-US" dirty="0"/>
              <a:t>https://corporate.discovery.com/blog/2016/03/01/mythbusters-goes-out-with-a-bang/</a:t>
            </a:r>
          </a:p>
        </p:txBody>
      </p:sp>
    </p:spTree>
    <p:extLst>
      <p:ext uri="{BB962C8B-B14F-4D97-AF65-F5344CB8AC3E}">
        <p14:creationId xmlns:p14="http://schemas.microsoft.com/office/powerpoint/2010/main" val="2719796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938992"/>
          </a:xfrm>
          <a:prstGeom prst="rect">
            <a:avLst/>
          </a:prstGeom>
          <a:noFill/>
        </p:spPr>
        <p:txBody>
          <a:bodyPr wrap="square" rtlCol="0">
            <a:spAutoFit/>
          </a:bodyPr>
          <a:lstStyle/>
          <a:p>
            <a:r>
              <a:rPr lang="en-US" sz="6000" dirty="0">
                <a:latin typeface="Aliens &amp; cows" panose="00000500000000000000" pitchFamily="2" charset="0"/>
              </a:rPr>
              <a:t>Showing how the data gets tidied? </a:t>
            </a:r>
          </a:p>
        </p:txBody>
      </p:sp>
      <p:pic>
        <p:nvPicPr>
          <p:cNvPr id="7" name="Picture 2">
            <a:extLst>
              <a:ext uri="{FF2B5EF4-FFF2-40B4-BE49-F238E27FC236}">
                <a16:creationId xmlns:a16="http://schemas.microsoft.com/office/drawing/2014/main" id="{3F6B08E1-21A9-474C-A75D-745FBC71D6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8480" y="2592273"/>
            <a:ext cx="8078139" cy="2968755"/>
          </a:xfrm>
          <a:prstGeom prst="rect">
            <a:avLst/>
          </a:prstGeom>
          <a:noFill/>
          <a:extLst>
            <a:ext uri="{909E8E84-426E-40DD-AFC4-6F175D3DCCD1}">
              <a14:hiddenFill xmlns:a14="http://schemas.microsoft.com/office/drawing/2010/main">
                <a:solidFill>
                  <a:srgbClr val="FFFFFF"/>
                </a:solidFill>
              </a14:hiddenFill>
            </a:ext>
          </a:extLst>
        </p:spPr>
      </p:pic>
      <p:sp>
        <p:nvSpPr>
          <p:cNvPr id="2" name="Right Brace 1">
            <a:extLst>
              <a:ext uri="{FF2B5EF4-FFF2-40B4-BE49-F238E27FC236}">
                <a16:creationId xmlns:a16="http://schemas.microsoft.com/office/drawing/2014/main" id="{F57756B6-27E5-4F49-887E-74021F7B88EE}"/>
              </a:ext>
            </a:extLst>
          </p:cNvPr>
          <p:cNvSpPr/>
          <p:nvPr/>
        </p:nvSpPr>
        <p:spPr>
          <a:xfrm rot="16200000">
            <a:off x="8579053" y="687257"/>
            <a:ext cx="291210" cy="3238256"/>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8D8443C1-C423-4CA4-B269-574A8F729647}"/>
              </a:ext>
            </a:extLst>
          </p:cNvPr>
          <p:cNvSpPr txBox="1"/>
          <p:nvPr/>
        </p:nvSpPr>
        <p:spPr>
          <a:xfrm>
            <a:off x="7302078" y="1571231"/>
            <a:ext cx="2845159" cy="369332"/>
          </a:xfrm>
          <a:prstGeom prst="rect">
            <a:avLst/>
          </a:prstGeom>
          <a:noFill/>
        </p:spPr>
        <p:txBody>
          <a:bodyPr wrap="square" rtlCol="0">
            <a:spAutoFit/>
          </a:bodyPr>
          <a:lstStyle/>
          <a:p>
            <a:pPr algn="ctr"/>
            <a:r>
              <a:rPr lang="en-US" dirty="0">
                <a:solidFill>
                  <a:srgbClr val="707070"/>
                </a:solidFill>
                <a:latin typeface="Pragmatica" panose="020B0403040502020204" pitchFamily="34" charset="0"/>
              </a:rPr>
              <a:t>Matters to the audience</a:t>
            </a:r>
          </a:p>
        </p:txBody>
      </p:sp>
      <p:sp>
        <p:nvSpPr>
          <p:cNvPr id="13" name="Right Brace 12">
            <a:extLst>
              <a:ext uri="{FF2B5EF4-FFF2-40B4-BE49-F238E27FC236}">
                <a16:creationId xmlns:a16="http://schemas.microsoft.com/office/drawing/2014/main" id="{33DBB74B-849A-419B-B26D-C9EB5AE02F57}"/>
              </a:ext>
            </a:extLst>
          </p:cNvPr>
          <p:cNvSpPr/>
          <p:nvPr/>
        </p:nvSpPr>
        <p:spPr>
          <a:xfrm rot="5400000">
            <a:off x="3936763" y="4169044"/>
            <a:ext cx="291210" cy="3238256"/>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57B57605-7F98-4A23-9EFD-C30EAA3A4A3F}"/>
              </a:ext>
            </a:extLst>
          </p:cNvPr>
          <p:cNvSpPr txBox="1"/>
          <p:nvPr/>
        </p:nvSpPr>
        <p:spPr>
          <a:xfrm>
            <a:off x="2659788" y="6125976"/>
            <a:ext cx="2845159" cy="369332"/>
          </a:xfrm>
          <a:prstGeom prst="rect">
            <a:avLst/>
          </a:prstGeom>
          <a:noFill/>
        </p:spPr>
        <p:txBody>
          <a:bodyPr wrap="square" rtlCol="0">
            <a:spAutoFit/>
          </a:bodyPr>
          <a:lstStyle/>
          <a:p>
            <a:pPr algn="ctr"/>
            <a:r>
              <a:rPr lang="en-US" dirty="0">
                <a:solidFill>
                  <a:srgbClr val="707070"/>
                </a:solidFill>
                <a:latin typeface="Pragmatica" panose="020B0403040502020204" pitchFamily="34" charset="0"/>
              </a:rPr>
              <a:t>Probably doesn’t</a:t>
            </a:r>
          </a:p>
        </p:txBody>
      </p:sp>
    </p:spTree>
    <p:extLst>
      <p:ext uri="{BB962C8B-B14F-4D97-AF65-F5344CB8AC3E}">
        <p14:creationId xmlns:p14="http://schemas.microsoft.com/office/powerpoint/2010/main" val="2932007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4154984"/>
          </a:xfrm>
          <a:prstGeom prst="rect">
            <a:avLst/>
          </a:prstGeom>
          <a:noFill/>
        </p:spPr>
        <p:txBody>
          <a:bodyPr wrap="square" rtlCol="0">
            <a:spAutoFit/>
          </a:bodyPr>
          <a:lstStyle/>
          <a:p>
            <a:r>
              <a:rPr lang="en-US" sz="6600" b="1" dirty="0">
                <a:solidFill>
                  <a:schemeClr val="bg1"/>
                </a:solidFill>
                <a:latin typeface="Pragmatica" pitchFamily="2" charset="0"/>
              </a:rPr>
              <a:t>Sizing up a dataset</a:t>
            </a:r>
          </a:p>
          <a:p>
            <a:endParaRPr lang="en-US" sz="6600" b="1" dirty="0">
              <a:solidFill>
                <a:schemeClr val="bg1"/>
              </a:solidFill>
              <a:latin typeface="Pragmatica" pitchFamily="2" charset="0"/>
            </a:endParaRPr>
          </a:p>
          <a:p>
            <a:r>
              <a:rPr lang="en-US" sz="6600" b="1" dirty="0">
                <a:solidFill>
                  <a:schemeClr val="bg1"/>
                </a:solidFill>
                <a:latin typeface="Pragmatica" pitchFamily="2" charset="0"/>
              </a:rPr>
              <a:t>(So far this is optional; run through the timings)</a:t>
            </a:r>
          </a:p>
        </p:txBody>
      </p:sp>
      <p:sp>
        <p:nvSpPr>
          <p:cNvPr id="8" name="Oval 7">
            <a:extLst>
              <a:ext uri="{FF2B5EF4-FFF2-40B4-BE49-F238E27FC236}">
                <a16:creationId xmlns:a16="http://schemas.microsoft.com/office/drawing/2014/main" id="{DA8E55B7-931A-465D-BBE4-B3EE12A54D31}"/>
              </a:ext>
            </a:extLst>
          </p:cNvPr>
          <p:cNvSpPr/>
          <p:nvPr/>
        </p:nvSpPr>
        <p:spPr>
          <a:xfrm>
            <a:off x="9021651" y="4166315"/>
            <a:ext cx="1442434" cy="611747"/>
          </a:xfrm>
          <a:prstGeom prst="ellipse">
            <a:avLst/>
          </a:prstGeom>
          <a:noFill/>
          <a:ln w="38100">
            <a:solidFill>
              <a:srgbClr val="CF3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6567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Learning objectives</a:t>
            </a:r>
          </a:p>
        </p:txBody>
      </p:sp>
      <p:sp>
        <p:nvSpPr>
          <p:cNvPr id="3" name="TextBox 2"/>
          <p:cNvSpPr txBox="1"/>
          <p:nvPr/>
        </p:nvSpPr>
        <p:spPr>
          <a:xfrm>
            <a:off x="462987" y="1365813"/>
            <a:ext cx="9595413"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How do you communicate your findings?</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is analytics, anyway? How does data science fit in? </a:t>
            </a:r>
          </a:p>
          <a:p>
            <a:pPr marL="742950" lvl="1" indent="-285750">
              <a:buFont typeface="Arial" panose="020B0604020202020204" pitchFamily="34" charset="0"/>
              <a:buChar char="•"/>
            </a:pPr>
            <a:r>
              <a:rPr lang="en-US" sz="2800" dirty="0">
                <a:solidFill>
                  <a:srgbClr val="707070"/>
                </a:solidFill>
                <a:latin typeface="Pragmatica" panose="020B0403040502020204" pitchFamily="34" charset="0"/>
              </a:rPr>
              <a:t>How do they work together? In Excel?</a:t>
            </a:r>
          </a:p>
          <a:p>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245169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4585871"/>
          </a:xfrm>
          <a:prstGeom prst="rect">
            <a:avLst/>
          </a:prstGeom>
          <a:noFill/>
        </p:spPr>
        <p:txBody>
          <a:bodyPr wrap="square" rtlCol="0">
            <a:spAutoFit/>
          </a:bodyPr>
          <a:lstStyle/>
          <a:p>
            <a:r>
              <a:rPr lang="en-US" sz="6600" b="1" dirty="0">
                <a:solidFill>
                  <a:schemeClr val="bg1"/>
                </a:solidFill>
                <a:latin typeface="Pragmatica" pitchFamily="2" charset="0"/>
              </a:rPr>
              <a:t>An analytics presentation in six acts</a:t>
            </a:r>
          </a:p>
          <a:p>
            <a:r>
              <a:rPr lang="en-US" sz="3200" b="1" dirty="0">
                <a:solidFill>
                  <a:schemeClr val="bg1"/>
                </a:solidFill>
                <a:latin typeface="Consolas" panose="020B0609020204030204" pitchFamily="49" charset="0"/>
              </a:rPr>
              <a:t>downloads/a-data-presentation-in-six-acts.pdf</a:t>
            </a:r>
          </a:p>
          <a:p>
            <a:r>
              <a:rPr lang="en-US" sz="3200" b="1" dirty="0">
                <a:solidFill>
                  <a:schemeClr val="bg1"/>
                </a:solidFill>
                <a:latin typeface="Consolas" panose="020B0609020204030204" pitchFamily="49" charset="0"/>
              </a:rPr>
              <a:t>datasets/diabetes.xlsx</a:t>
            </a:r>
          </a:p>
          <a:p>
            <a:endParaRPr lang="en-US" sz="3200" b="1" dirty="0">
              <a:solidFill>
                <a:schemeClr val="bg1"/>
              </a:solidFill>
              <a:latin typeface="Consolas" panose="020B0609020204030204" pitchFamily="49" charset="0"/>
            </a:endParaRPr>
          </a:p>
          <a:p>
            <a:r>
              <a:rPr lang="en-US" sz="3200" b="1" dirty="0">
                <a:solidFill>
                  <a:schemeClr val="bg1"/>
                </a:solidFill>
                <a:latin typeface="Pragmatica" pitchFamily="2" charset="0"/>
              </a:rPr>
              <a:t>Is there a difference in the glucose levels of patients with and without diabetes? </a:t>
            </a:r>
          </a:p>
        </p:txBody>
      </p:sp>
    </p:spTree>
    <p:extLst>
      <p:ext uri="{BB962C8B-B14F-4D97-AF65-F5344CB8AC3E}">
        <p14:creationId xmlns:p14="http://schemas.microsoft.com/office/powerpoint/2010/main" val="39273088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1. Introduction</a:t>
            </a:r>
          </a:p>
        </p:txBody>
      </p:sp>
      <p:sp>
        <p:nvSpPr>
          <p:cNvPr id="3" name="TextBox 2"/>
          <p:cNvSpPr txBox="1"/>
          <p:nvPr/>
        </p:nvSpPr>
        <p:spPr>
          <a:xfrm>
            <a:off x="521231" y="1734792"/>
            <a:ext cx="6636716" cy="440120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“Buy the hook, and they’ll buy the story”</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Lead with a quote or anecdote… draw them in</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rPr>
              <a:t>Drill:</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Who’s the audience?</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How can you hook them? </a:t>
            </a:r>
          </a:p>
          <a:p>
            <a:pPr marL="457200" indent="-457200">
              <a:buFont typeface="Arial" panose="020B0604020202020204" pitchFamily="34" charset="0"/>
              <a:buChar char="•"/>
            </a:pPr>
            <a:endParaRPr lang="en-US" sz="2800"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rPr>
              <a:t>Try it in our doc: </a:t>
            </a:r>
            <a:r>
              <a:rPr lang="en-US" sz="2800" dirty="0">
                <a:solidFill>
                  <a:srgbClr val="707070"/>
                </a:solidFill>
                <a:latin typeface="Pragmatica" panose="020B0403040502020204" pitchFamily="34" charset="0"/>
                <a:hlinkClick r:id="rId4"/>
              </a:rPr>
              <a:t>https://bit.ly/3taMsoC</a:t>
            </a:r>
            <a:r>
              <a:rPr lang="en-US" sz="2800" dirty="0">
                <a:solidFill>
                  <a:srgbClr val="707070"/>
                </a:solidFill>
                <a:latin typeface="Pragmatica" panose="020B0403040502020204" pitchFamily="34" charset="0"/>
              </a:rPr>
              <a:t>  </a:t>
            </a:r>
          </a:p>
        </p:txBody>
      </p:sp>
      <p:pic>
        <p:nvPicPr>
          <p:cNvPr id="4" name="Graphic 3" descr="Fishing with solid fill">
            <a:extLst>
              <a:ext uri="{FF2B5EF4-FFF2-40B4-BE49-F238E27FC236}">
                <a16:creationId xmlns:a16="http://schemas.microsoft.com/office/drawing/2014/main" id="{5C3F347E-8360-4376-981A-4A10D52DFB3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59927" y="1914418"/>
            <a:ext cx="4199909" cy="4199909"/>
          </a:xfrm>
          <a:prstGeom prst="rect">
            <a:avLst/>
          </a:prstGeom>
        </p:spPr>
      </p:pic>
    </p:spTree>
    <p:extLst>
      <p:ext uri="{BB962C8B-B14F-4D97-AF65-F5344CB8AC3E}">
        <p14:creationId xmlns:p14="http://schemas.microsoft.com/office/powerpoint/2010/main" val="8155576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769441"/>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19415042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2. Hypotheses</a:t>
            </a:r>
          </a:p>
        </p:txBody>
      </p:sp>
      <p:sp>
        <p:nvSpPr>
          <p:cNvPr id="3" name="TextBox 2"/>
          <p:cNvSpPr txBox="1"/>
          <p:nvPr/>
        </p:nvSpPr>
        <p:spPr>
          <a:xfrm>
            <a:off x="521231" y="1734792"/>
            <a:ext cx="6636716" cy="3539430"/>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You have an opinion… but the data has the truth!</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rPr>
              <a:t>Drill:</a:t>
            </a:r>
          </a:p>
          <a:p>
            <a:endParaRPr lang="en-US" sz="2800" dirty="0">
              <a:solidFill>
                <a:srgbClr val="707070"/>
              </a:solidFill>
              <a:latin typeface="Pragmatica" panose="020B0403040502020204" pitchFamily="34" charset="0"/>
            </a:endParaRP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State the statistical hypotheses for this analysis</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Why are they stated this way? </a:t>
            </a:r>
          </a:p>
        </p:txBody>
      </p:sp>
    </p:spTree>
    <p:extLst>
      <p:ext uri="{BB962C8B-B14F-4D97-AF65-F5344CB8AC3E}">
        <p14:creationId xmlns:p14="http://schemas.microsoft.com/office/powerpoint/2010/main" val="1840824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3. Data </a:t>
            </a:r>
          </a:p>
        </p:txBody>
      </p:sp>
      <p:sp>
        <p:nvSpPr>
          <p:cNvPr id="3" name="TextBox 2"/>
          <p:cNvSpPr txBox="1"/>
          <p:nvPr/>
        </p:nvSpPr>
        <p:spPr>
          <a:xfrm>
            <a:off x="521230" y="1734792"/>
            <a:ext cx="7899103"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Where did the data come from?</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Why are you using it?</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Show, don’t tell: visualizations</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p:txBody>
      </p:sp>
      <p:pic>
        <p:nvPicPr>
          <p:cNvPr id="4" name="Graphic 3" descr="Presentation with bar chart with solid fill">
            <a:extLst>
              <a:ext uri="{FF2B5EF4-FFF2-40B4-BE49-F238E27FC236}">
                <a16:creationId xmlns:a16="http://schemas.microsoft.com/office/drawing/2014/main" id="{63D31F9E-8ACF-468B-A3F7-884F333DFE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426103" y="1549669"/>
            <a:ext cx="4116908" cy="4116908"/>
          </a:xfrm>
          <a:prstGeom prst="rect">
            <a:avLst/>
          </a:prstGeom>
        </p:spPr>
      </p:pic>
    </p:spTree>
    <p:extLst>
      <p:ext uri="{BB962C8B-B14F-4D97-AF65-F5344CB8AC3E}">
        <p14:creationId xmlns:p14="http://schemas.microsoft.com/office/powerpoint/2010/main" val="37677876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4832092"/>
          </a:xfrm>
          <a:prstGeom prst="rect">
            <a:avLst/>
          </a:prstGeom>
          <a:noFill/>
        </p:spPr>
        <p:txBody>
          <a:bodyPr wrap="square" rtlCol="0">
            <a:spAutoFit/>
          </a:bodyPr>
          <a:lstStyle/>
          <a:p>
            <a:r>
              <a:rPr lang="en-US" sz="2800" b="1" dirty="0">
                <a:solidFill>
                  <a:srgbClr val="CF3338"/>
                </a:solidFill>
                <a:latin typeface="Pragmatica" pitchFamily="2" charset="0"/>
              </a:rPr>
              <a:t>File: continue with </a:t>
            </a:r>
            <a:r>
              <a:rPr lang="en-US" sz="2800" b="1" dirty="0">
                <a:solidFill>
                  <a:srgbClr val="CF3338"/>
                </a:solidFill>
                <a:latin typeface="Consolas" panose="020B0609020204030204" pitchFamily="49" charset="0"/>
              </a:rPr>
              <a:t>diabetes.xlsx</a:t>
            </a:r>
          </a:p>
          <a:p>
            <a:endParaRPr lang="en-US" sz="2800" b="1" dirty="0">
              <a:solidFill>
                <a:srgbClr val="CF3338"/>
              </a:solidFill>
              <a:latin typeface="Pragmatica" pitchFamily="2" charset="0"/>
            </a:endParaRPr>
          </a:p>
          <a:p>
            <a:pPr marL="457200" indent="-457200">
              <a:buFont typeface="Arial" panose="020B0604020202020204" pitchFamily="34" charset="0"/>
              <a:buChar char="•"/>
            </a:pPr>
            <a:r>
              <a:rPr lang="en-US" sz="2800" b="1" dirty="0">
                <a:solidFill>
                  <a:srgbClr val="CF3338"/>
                </a:solidFill>
                <a:latin typeface="Pragmatica" pitchFamily="2" charset="0"/>
              </a:rPr>
              <a:t>Profile and clean data with Power Query</a:t>
            </a: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Demo notes: </a:t>
            </a:r>
            <a:r>
              <a:rPr lang="en-US" sz="2800" b="1" dirty="0">
                <a:solidFill>
                  <a:srgbClr val="CF3338"/>
                </a:solidFill>
                <a:latin typeface="Consolas" panose="020B0609020204030204" pitchFamily="49" charset="0"/>
              </a:rPr>
              <a:t>docs/data-profiling.docx</a:t>
            </a:r>
          </a:p>
          <a:p>
            <a:endParaRPr lang="en-US" sz="2800" b="1" dirty="0">
              <a:solidFill>
                <a:srgbClr val="CF3338"/>
              </a:solidFill>
              <a:latin typeface="Consolas" panose="020B0609020204030204" pitchFamily="49" charset="0"/>
            </a:endParaRPr>
          </a:p>
          <a:p>
            <a:r>
              <a:rPr lang="en-US" sz="2800" b="1" dirty="0">
                <a:solidFill>
                  <a:srgbClr val="CF3338"/>
                </a:solidFill>
                <a:latin typeface="Pragmatica" pitchFamily="2" charset="0"/>
              </a:rPr>
              <a:t>What should our “Data” discussion include? Try it in our doc: </a:t>
            </a:r>
            <a:r>
              <a:rPr lang="en-US" sz="2800" dirty="0">
                <a:solidFill>
                  <a:srgbClr val="707070"/>
                </a:solidFill>
                <a:latin typeface="Pragmatica" panose="020B0403040502020204" pitchFamily="34" charset="0"/>
                <a:hlinkClick r:id="rId4"/>
              </a:rPr>
              <a:t>https://bit.ly/3taMsoC</a:t>
            </a:r>
            <a:r>
              <a:rPr lang="en-US" sz="2800" dirty="0">
                <a:solidFill>
                  <a:srgbClr val="707070"/>
                </a:solidFill>
                <a:latin typeface="Pragmatica" panose="020B0403040502020204" pitchFamily="34" charset="0"/>
              </a:rPr>
              <a:t> </a:t>
            </a:r>
            <a:endParaRPr lang="en-US" sz="2800" b="1" dirty="0">
              <a:solidFill>
                <a:srgbClr val="CF3338"/>
              </a:solidFill>
              <a:latin typeface="Pragmatica" pitchFamily="2" charset="0"/>
            </a:endParaRPr>
          </a:p>
        </p:txBody>
      </p:sp>
    </p:spTree>
    <p:extLst>
      <p:ext uri="{BB962C8B-B14F-4D97-AF65-F5344CB8AC3E}">
        <p14:creationId xmlns:p14="http://schemas.microsoft.com/office/powerpoint/2010/main" val="39850941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Extract – Transform - Load</a:t>
            </a:r>
          </a:p>
        </p:txBody>
      </p:sp>
      <p:sp>
        <p:nvSpPr>
          <p:cNvPr id="6" name="TextBox 5">
            <a:extLst>
              <a:ext uri="{FF2B5EF4-FFF2-40B4-BE49-F238E27FC236}">
                <a16:creationId xmlns:a16="http://schemas.microsoft.com/office/drawing/2014/main" id="{9D6640DF-496D-4D64-A83C-FD5C1F09DF2A}"/>
              </a:ext>
            </a:extLst>
          </p:cNvPr>
          <p:cNvSpPr txBox="1"/>
          <p:nvPr/>
        </p:nvSpPr>
        <p:spPr>
          <a:xfrm>
            <a:off x="470743" y="1358935"/>
            <a:ext cx="6636716" cy="523220"/>
          </a:xfrm>
          <a:prstGeom prst="rect">
            <a:avLst/>
          </a:prstGeom>
          <a:noFill/>
        </p:spPr>
        <p:txBody>
          <a:bodyPr wrap="square" rtlCol="0">
            <a:spAutoFit/>
          </a:bodyPr>
          <a:lstStyle/>
          <a:p>
            <a:r>
              <a:rPr lang="en-US" sz="2800" dirty="0">
                <a:solidFill>
                  <a:srgbClr val="707070"/>
                </a:solidFill>
                <a:latin typeface="Pragmatica" panose="020B0403040502020204" pitchFamily="34" charset="0"/>
              </a:rPr>
              <a:t>This is your behind-the-scenes work </a:t>
            </a:r>
          </a:p>
        </p:txBody>
      </p:sp>
      <p:grpSp>
        <p:nvGrpSpPr>
          <p:cNvPr id="8" name="Group 7">
            <a:extLst>
              <a:ext uri="{FF2B5EF4-FFF2-40B4-BE49-F238E27FC236}">
                <a16:creationId xmlns:a16="http://schemas.microsoft.com/office/drawing/2014/main" id="{88CEBEB4-2DC5-4F14-990D-EFC921EDAB64}"/>
              </a:ext>
            </a:extLst>
          </p:cNvPr>
          <p:cNvGrpSpPr/>
          <p:nvPr/>
        </p:nvGrpSpPr>
        <p:grpSpPr>
          <a:xfrm>
            <a:off x="142016" y="2615207"/>
            <a:ext cx="3069959" cy="2360639"/>
            <a:chOff x="907648" y="2794615"/>
            <a:chExt cx="4738230" cy="3489049"/>
          </a:xfrm>
        </p:grpSpPr>
        <p:pic>
          <p:nvPicPr>
            <p:cNvPr id="12" name="Picture 11">
              <a:extLst>
                <a:ext uri="{FF2B5EF4-FFF2-40B4-BE49-F238E27FC236}">
                  <a16:creationId xmlns:a16="http://schemas.microsoft.com/office/drawing/2014/main" id="{86581404-5210-464D-807C-D2B83F565B80}"/>
                </a:ext>
              </a:extLst>
            </p:cNvPr>
            <p:cNvPicPr>
              <a:picLocks noChangeAspect="1"/>
            </p:cNvPicPr>
            <p:nvPr/>
          </p:nvPicPr>
          <p:blipFill>
            <a:blip r:embed="rId4"/>
            <a:stretch>
              <a:fillRect/>
            </a:stretch>
          </p:blipFill>
          <p:spPr>
            <a:xfrm>
              <a:off x="907648" y="2794615"/>
              <a:ext cx="2156143" cy="1120074"/>
            </a:xfrm>
            <a:prstGeom prst="rect">
              <a:avLst/>
            </a:prstGeom>
          </p:spPr>
        </p:pic>
        <p:pic>
          <p:nvPicPr>
            <p:cNvPr id="13" name="Picture 2" descr="Wordpress, Web, Design, Website, Cms, Logo, Blog">
              <a:extLst>
                <a:ext uri="{FF2B5EF4-FFF2-40B4-BE49-F238E27FC236}">
                  <a16:creationId xmlns:a16="http://schemas.microsoft.com/office/drawing/2014/main" id="{C2EDD2B8-508D-4F91-AFC1-58D6F368FDB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12310" y="3222617"/>
              <a:ext cx="2233568" cy="119123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Microsoft Excel - Wikipedia">
              <a:extLst>
                <a:ext uri="{FF2B5EF4-FFF2-40B4-BE49-F238E27FC236}">
                  <a16:creationId xmlns:a16="http://schemas.microsoft.com/office/drawing/2014/main" id="{240CE6F0-B722-4850-9F22-3DFA725726B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17041" y="4408144"/>
              <a:ext cx="2016763" cy="18755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oup 14">
            <a:extLst>
              <a:ext uri="{FF2B5EF4-FFF2-40B4-BE49-F238E27FC236}">
                <a16:creationId xmlns:a16="http://schemas.microsoft.com/office/drawing/2014/main" id="{4A8AAF57-9E8F-41FC-A0E7-EBDBF9C82E72}"/>
              </a:ext>
            </a:extLst>
          </p:cNvPr>
          <p:cNvGrpSpPr/>
          <p:nvPr/>
        </p:nvGrpSpPr>
        <p:grpSpPr>
          <a:xfrm>
            <a:off x="4196788" y="2736832"/>
            <a:ext cx="3344120" cy="2419689"/>
            <a:chOff x="6019799" y="2822553"/>
            <a:chExt cx="5729246" cy="3838350"/>
          </a:xfrm>
        </p:grpSpPr>
        <p:pic>
          <p:nvPicPr>
            <p:cNvPr id="17" name="Picture 6" descr="brown push broom on dust pan">
              <a:extLst>
                <a:ext uri="{FF2B5EF4-FFF2-40B4-BE49-F238E27FC236}">
                  <a16:creationId xmlns:a16="http://schemas.microsoft.com/office/drawing/2014/main" id="{3E409AB4-DCB6-45CD-80ED-B7D9BF1595A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382206" y="2822553"/>
              <a:ext cx="2233568" cy="167517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descr="Tee, Tea Bags, Teas, Drink, Herbal Tea, Fruit Tea">
              <a:extLst>
                <a:ext uri="{FF2B5EF4-FFF2-40B4-BE49-F238E27FC236}">
                  <a16:creationId xmlns:a16="http://schemas.microsoft.com/office/drawing/2014/main" id="{7FF83B8A-E81B-408E-AA4B-9CF3816E591B}"/>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097808" y="3864697"/>
              <a:ext cx="2651237" cy="1753683"/>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0" descr="Construction, Worker, Welding, Welder, Industry, Metal">
              <a:extLst>
                <a:ext uri="{FF2B5EF4-FFF2-40B4-BE49-F238E27FC236}">
                  <a16:creationId xmlns:a16="http://schemas.microsoft.com/office/drawing/2014/main" id="{93FAB363-8FC5-4FF4-88A9-7371739B8F2A}"/>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019799" y="4901696"/>
              <a:ext cx="2651237" cy="1759207"/>
            </a:xfrm>
            <a:prstGeom prst="rect">
              <a:avLst/>
            </a:prstGeom>
            <a:noFill/>
            <a:extLst>
              <a:ext uri="{909E8E84-426E-40DD-AFC4-6F175D3DCCD1}">
                <a14:hiddenFill xmlns:a14="http://schemas.microsoft.com/office/drawing/2010/main">
                  <a:solidFill>
                    <a:srgbClr val="FFFFFF"/>
                  </a:solidFill>
                </a14:hiddenFill>
              </a:ext>
            </a:extLst>
          </p:spPr>
        </p:pic>
      </p:grpSp>
      <p:pic>
        <p:nvPicPr>
          <p:cNvPr id="21" name="Picture 20" descr="A close up of a persons hand&#10;&#10;Description automatically generated">
            <a:extLst>
              <a:ext uri="{FF2B5EF4-FFF2-40B4-BE49-F238E27FC236}">
                <a16:creationId xmlns:a16="http://schemas.microsoft.com/office/drawing/2014/main" id="{D9FEA0AA-4376-44FB-A801-E1F76653E40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277292" y="2673080"/>
            <a:ext cx="3739770" cy="2483441"/>
          </a:xfrm>
          <a:prstGeom prst="rect">
            <a:avLst/>
          </a:prstGeom>
        </p:spPr>
      </p:pic>
      <p:sp>
        <p:nvSpPr>
          <p:cNvPr id="2" name="Arrow: Right 1">
            <a:extLst>
              <a:ext uri="{FF2B5EF4-FFF2-40B4-BE49-F238E27FC236}">
                <a16:creationId xmlns:a16="http://schemas.microsoft.com/office/drawing/2014/main" id="{6D13EBE6-EADB-4AD5-A93E-6AFBD17931D1}"/>
              </a:ext>
            </a:extLst>
          </p:cNvPr>
          <p:cNvSpPr/>
          <p:nvPr/>
        </p:nvSpPr>
        <p:spPr>
          <a:xfrm>
            <a:off x="2916820" y="2042932"/>
            <a:ext cx="1284790" cy="405114"/>
          </a:xfrm>
          <a:prstGeom prst="rightArrow">
            <a:avLst/>
          </a:prstGeom>
          <a:solidFill>
            <a:srgbClr val="707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54D795F7-67B3-429E-80D4-62E0DAC7E47A}"/>
              </a:ext>
            </a:extLst>
          </p:cNvPr>
          <p:cNvSpPr/>
          <p:nvPr/>
        </p:nvSpPr>
        <p:spPr>
          <a:xfrm>
            <a:off x="7392364" y="2042932"/>
            <a:ext cx="1284790" cy="405114"/>
          </a:xfrm>
          <a:prstGeom prst="rightArrow">
            <a:avLst/>
          </a:prstGeom>
          <a:solidFill>
            <a:srgbClr val="707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51131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769441"/>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31098820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4. Methods</a:t>
            </a:r>
          </a:p>
        </p:txBody>
      </p:sp>
      <p:sp>
        <p:nvSpPr>
          <p:cNvPr id="3" name="TextBox 2"/>
          <p:cNvSpPr txBox="1"/>
          <p:nvPr/>
        </p:nvSpPr>
        <p:spPr>
          <a:xfrm>
            <a:off x="521230" y="1734792"/>
            <a:ext cx="7899103"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methods did you use?</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Why &gt; how</a:t>
            </a:r>
          </a:p>
          <a:p>
            <a:endParaRPr lang="en-US" sz="2800" dirty="0">
              <a:solidFill>
                <a:srgbClr val="707070"/>
              </a:solidFill>
              <a:latin typeface="Consolas" panose="020B0609020204030204" pitchFamily="49" charset="0"/>
            </a:endParaRPr>
          </a:p>
        </p:txBody>
      </p:sp>
      <p:pic>
        <p:nvPicPr>
          <p:cNvPr id="5" name="Graphic 4" descr="Calculator with solid fill">
            <a:extLst>
              <a:ext uri="{FF2B5EF4-FFF2-40B4-BE49-F238E27FC236}">
                <a16:creationId xmlns:a16="http://schemas.microsoft.com/office/drawing/2014/main" id="{A758AA0A-B383-41C9-9A2C-D7605C37C3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75931" y="1528865"/>
            <a:ext cx="4005408" cy="4005408"/>
          </a:xfrm>
          <a:prstGeom prst="rect">
            <a:avLst/>
          </a:prstGeom>
        </p:spPr>
      </p:pic>
    </p:spTree>
    <p:extLst>
      <p:ext uri="{BB962C8B-B14F-4D97-AF65-F5344CB8AC3E}">
        <p14:creationId xmlns:p14="http://schemas.microsoft.com/office/powerpoint/2010/main" val="13984274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Drill</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4401205"/>
          </a:xfrm>
          <a:prstGeom prst="rect">
            <a:avLst/>
          </a:prstGeom>
          <a:noFill/>
        </p:spPr>
        <p:txBody>
          <a:bodyPr wrap="square" rtlCol="0">
            <a:spAutoFit/>
          </a:bodyPr>
          <a:lstStyle/>
          <a:p>
            <a:r>
              <a:rPr lang="en-US" sz="2800" b="1" dirty="0">
                <a:solidFill>
                  <a:srgbClr val="CF3338"/>
                </a:solidFill>
                <a:latin typeface="Pragmatica" pitchFamily="2" charset="0"/>
              </a:rPr>
              <a:t>File: continue with </a:t>
            </a:r>
            <a:r>
              <a:rPr lang="en-US" sz="2800" b="1" dirty="0">
                <a:solidFill>
                  <a:srgbClr val="CF3338"/>
                </a:solidFill>
                <a:latin typeface="Consolas" panose="020B0609020204030204" pitchFamily="49" charset="0"/>
              </a:rPr>
              <a:t>diabetes.xlsx</a:t>
            </a:r>
          </a:p>
          <a:p>
            <a:endParaRPr lang="en-US" sz="2800" b="1" dirty="0">
              <a:solidFill>
                <a:srgbClr val="CF3338"/>
              </a:solidFill>
              <a:latin typeface="Pragmatica" pitchFamily="2" charset="0"/>
            </a:endParaRPr>
          </a:p>
          <a:p>
            <a:pPr marL="457200" indent="-457200">
              <a:buFont typeface="Arial" panose="020B0604020202020204" pitchFamily="34" charset="0"/>
              <a:buChar char="•"/>
            </a:pPr>
            <a:r>
              <a:rPr lang="en-US" sz="2800" b="1" dirty="0">
                <a:solidFill>
                  <a:srgbClr val="CF3338"/>
                </a:solidFill>
                <a:latin typeface="Pragmatica" pitchFamily="2" charset="0"/>
              </a:rPr>
              <a:t>What method would we use to test relationship of glucose and being diabetic?</a:t>
            </a:r>
          </a:p>
          <a:p>
            <a:pPr marL="457200" indent="-457200">
              <a:buFont typeface="Arial" panose="020B0604020202020204" pitchFamily="34" charset="0"/>
              <a:buChar char="•"/>
            </a:pPr>
            <a:r>
              <a:rPr lang="en-US" sz="2800" b="1" dirty="0">
                <a:solidFill>
                  <a:srgbClr val="CF3338"/>
                </a:solidFill>
                <a:latin typeface="Pragmatica" pitchFamily="2" charset="0"/>
              </a:rPr>
              <a:t>What assumptions are there? </a:t>
            </a:r>
          </a:p>
          <a:p>
            <a:pPr marL="457200" indent="-457200">
              <a:buFont typeface="Arial" panose="020B0604020202020204" pitchFamily="34" charset="0"/>
              <a:buChar char="•"/>
            </a:pPr>
            <a:r>
              <a:rPr lang="en-US" sz="2800" b="1" dirty="0">
                <a:solidFill>
                  <a:srgbClr val="CF3338"/>
                </a:solidFill>
                <a:latin typeface="Pragmatica" pitchFamily="2" charset="0"/>
              </a:rPr>
              <a:t>What parameters are there?</a:t>
            </a: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Answer in our doc: </a:t>
            </a:r>
            <a:r>
              <a:rPr lang="en-US" sz="2800" dirty="0">
                <a:solidFill>
                  <a:srgbClr val="707070"/>
                </a:solidFill>
                <a:latin typeface="Pragmatica" panose="020B0403040502020204" pitchFamily="34" charset="0"/>
                <a:hlinkClick r:id="rId4"/>
              </a:rPr>
              <a:t>https://bit.ly/3taMsoC</a:t>
            </a:r>
            <a:r>
              <a:rPr lang="en-US" sz="2800" dirty="0">
                <a:solidFill>
                  <a:srgbClr val="707070"/>
                </a:solidFill>
                <a:latin typeface="Pragmatica" panose="020B0403040502020204" pitchFamily="34" charset="0"/>
              </a:rPr>
              <a:t> </a:t>
            </a:r>
            <a:endParaRPr lang="en-US" sz="2800" b="1" dirty="0">
              <a:solidFill>
                <a:srgbClr val="CF3338"/>
              </a:solidFill>
              <a:latin typeface="Pragmatica" pitchFamily="2" charset="0"/>
            </a:endParaRPr>
          </a:p>
        </p:txBody>
      </p:sp>
    </p:spTree>
    <p:extLst>
      <p:ext uri="{BB962C8B-B14F-4D97-AF65-F5344CB8AC3E}">
        <p14:creationId xmlns:p14="http://schemas.microsoft.com/office/powerpoint/2010/main" val="3415833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Follow along</a:t>
            </a:r>
          </a:p>
        </p:txBody>
      </p:sp>
      <p:sp>
        <p:nvSpPr>
          <p:cNvPr id="3" name="TextBox 2"/>
          <p:cNvSpPr txBox="1"/>
          <p:nvPr/>
        </p:nvSpPr>
        <p:spPr>
          <a:xfrm>
            <a:off x="462987" y="1365813"/>
            <a:ext cx="10017444"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resources: </a:t>
            </a:r>
            <a:r>
              <a:rPr lang="en-US" sz="2800" dirty="0">
                <a:solidFill>
                  <a:srgbClr val="707070"/>
                </a:solidFill>
                <a:latin typeface="Pragmatica" panose="020B0403040502020204" pitchFamily="34" charset="0"/>
                <a:hlinkClick r:id="rId4"/>
              </a:rPr>
              <a:t>https://github.com/stringfestdata/aina-foundations-of-analytics</a:t>
            </a:r>
            <a:r>
              <a:rPr lang="en-US" sz="2800" dirty="0">
                <a:solidFill>
                  <a:srgbClr val="707070"/>
                </a:solidFill>
                <a:latin typeface="Pragmatica" panose="020B0403040502020204" pitchFamily="34" charset="0"/>
              </a:rPr>
              <a:t>  </a:t>
            </a:r>
          </a:p>
        </p:txBody>
      </p:sp>
      <p:pic>
        <p:nvPicPr>
          <p:cNvPr id="7" name="Picture 6">
            <a:extLst>
              <a:ext uri="{FF2B5EF4-FFF2-40B4-BE49-F238E27FC236}">
                <a16:creationId xmlns:a16="http://schemas.microsoft.com/office/drawing/2014/main" id="{69B55072-3A57-4C40-B683-03CEE53F4081}"/>
              </a:ext>
            </a:extLst>
          </p:cNvPr>
          <p:cNvPicPr>
            <a:picLocks noChangeAspect="1"/>
          </p:cNvPicPr>
          <p:nvPr/>
        </p:nvPicPr>
        <p:blipFill>
          <a:blip r:embed="rId5"/>
          <a:stretch>
            <a:fillRect/>
          </a:stretch>
        </p:blipFill>
        <p:spPr>
          <a:xfrm>
            <a:off x="3165229" y="2598066"/>
            <a:ext cx="7990178" cy="3880030"/>
          </a:xfrm>
          <a:prstGeom prst="rect">
            <a:avLst/>
          </a:prstGeom>
        </p:spPr>
      </p:pic>
    </p:spTree>
    <p:extLst>
      <p:ext uri="{BB962C8B-B14F-4D97-AF65-F5344CB8AC3E}">
        <p14:creationId xmlns:p14="http://schemas.microsoft.com/office/powerpoint/2010/main" val="41416275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5. Results</a:t>
            </a:r>
          </a:p>
        </p:txBody>
      </p:sp>
      <p:sp>
        <p:nvSpPr>
          <p:cNvPr id="3" name="TextBox 2"/>
          <p:cNvSpPr txBox="1"/>
          <p:nvPr/>
        </p:nvSpPr>
        <p:spPr>
          <a:xfrm>
            <a:off x="521230" y="1734792"/>
            <a:ext cx="5844041"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actually happened? </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evidence does this lend to your hypotheses?</a:t>
            </a:r>
          </a:p>
          <a:p>
            <a:endParaRPr lang="en-US" sz="2800" dirty="0">
              <a:solidFill>
                <a:srgbClr val="707070"/>
              </a:solidFill>
              <a:latin typeface="Consolas" panose="020B0609020204030204" pitchFamily="49" charset="0"/>
            </a:endParaRPr>
          </a:p>
        </p:txBody>
      </p:sp>
      <p:pic>
        <p:nvPicPr>
          <p:cNvPr id="4" name="Graphic 3" descr="Questions with solid fill">
            <a:extLst>
              <a:ext uri="{FF2B5EF4-FFF2-40B4-BE49-F238E27FC236}">
                <a16:creationId xmlns:a16="http://schemas.microsoft.com/office/drawing/2014/main" id="{13E81D80-CCF7-4D57-8B8E-0D0213EDE57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50818" y="1417541"/>
            <a:ext cx="4022917" cy="4022917"/>
          </a:xfrm>
          <a:prstGeom prst="rect">
            <a:avLst/>
          </a:prstGeom>
        </p:spPr>
      </p:pic>
    </p:spTree>
    <p:extLst>
      <p:ext uri="{BB962C8B-B14F-4D97-AF65-F5344CB8AC3E}">
        <p14:creationId xmlns:p14="http://schemas.microsoft.com/office/powerpoint/2010/main" val="17239716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Drill</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2677656"/>
          </a:xfrm>
          <a:prstGeom prst="rect">
            <a:avLst/>
          </a:prstGeom>
          <a:noFill/>
        </p:spPr>
        <p:txBody>
          <a:bodyPr wrap="square" rtlCol="0">
            <a:spAutoFit/>
          </a:bodyPr>
          <a:lstStyle/>
          <a:p>
            <a:r>
              <a:rPr lang="en-US" sz="2800" b="1" dirty="0">
                <a:solidFill>
                  <a:srgbClr val="CF3338"/>
                </a:solidFill>
                <a:latin typeface="Pragmatica" pitchFamily="2" charset="0"/>
              </a:rPr>
              <a:t>File: continue with </a:t>
            </a:r>
            <a:r>
              <a:rPr lang="en-US" sz="2800" b="1" dirty="0">
                <a:solidFill>
                  <a:srgbClr val="CF3338"/>
                </a:solidFill>
                <a:latin typeface="Consolas" panose="020B0609020204030204" pitchFamily="49" charset="0"/>
              </a:rPr>
              <a:t>diabetes.xlsx</a:t>
            </a:r>
          </a:p>
          <a:p>
            <a:endParaRPr lang="en-US" sz="2800" b="1" dirty="0">
              <a:solidFill>
                <a:srgbClr val="CF3338"/>
              </a:solidFill>
              <a:latin typeface="Pragmatica" pitchFamily="2" charset="0"/>
            </a:endParaRPr>
          </a:p>
          <a:p>
            <a:pPr marL="457200" indent="-457200">
              <a:buFont typeface="Arial" panose="020B0604020202020204" pitchFamily="34" charset="0"/>
              <a:buChar char="•"/>
            </a:pPr>
            <a:r>
              <a:rPr lang="en-US" sz="2800" b="1" dirty="0">
                <a:solidFill>
                  <a:srgbClr val="CF3338"/>
                </a:solidFill>
                <a:latin typeface="Pragmatica" pitchFamily="2" charset="0"/>
              </a:rPr>
              <a:t>What are the results of our work?</a:t>
            </a: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Answer in the doc: </a:t>
            </a:r>
            <a:r>
              <a:rPr lang="en-US" sz="2800" dirty="0">
                <a:solidFill>
                  <a:srgbClr val="707070"/>
                </a:solidFill>
                <a:latin typeface="Pragmatica" panose="020B0403040502020204" pitchFamily="34" charset="0"/>
                <a:hlinkClick r:id="rId4"/>
              </a:rPr>
              <a:t>https://bit.ly/3taMsoC</a:t>
            </a:r>
            <a:r>
              <a:rPr lang="en-US" sz="2800" dirty="0">
                <a:solidFill>
                  <a:srgbClr val="707070"/>
                </a:solidFill>
                <a:latin typeface="Pragmatica" panose="020B0403040502020204" pitchFamily="34" charset="0"/>
              </a:rPr>
              <a:t> </a:t>
            </a:r>
            <a:endParaRPr lang="en-US" sz="2800" b="1" dirty="0">
              <a:solidFill>
                <a:srgbClr val="CF3338"/>
              </a:solidFill>
              <a:latin typeface="Pragmatica" pitchFamily="2" charset="0"/>
            </a:endParaRPr>
          </a:p>
        </p:txBody>
      </p:sp>
    </p:spTree>
    <p:extLst>
      <p:ext uri="{BB962C8B-B14F-4D97-AF65-F5344CB8AC3E}">
        <p14:creationId xmlns:p14="http://schemas.microsoft.com/office/powerpoint/2010/main" val="4401385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itchFamily="2" charset="0"/>
              </a:rPr>
              <a:t>Interlude: Beyond the straight </a:t>
            </a:r>
            <a:r>
              <a:rPr lang="en-US" sz="6600" b="1" i="1" dirty="0">
                <a:solidFill>
                  <a:schemeClr val="bg1"/>
                </a:solidFill>
                <a:latin typeface="Pragmatica" pitchFamily="2" charset="0"/>
              </a:rPr>
              <a:t>t</a:t>
            </a:r>
          </a:p>
        </p:txBody>
      </p:sp>
    </p:spTree>
    <p:extLst>
      <p:ext uri="{BB962C8B-B14F-4D97-AF65-F5344CB8AC3E}">
        <p14:creationId xmlns:p14="http://schemas.microsoft.com/office/powerpoint/2010/main" val="1441620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4832092"/>
          </a:xfrm>
          <a:prstGeom prst="rect">
            <a:avLst/>
          </a:prstGeom>
          <a:noFill/>
        </p:spPr>
        <p:txBody>
          <a:bodyPr wrap="square" rtlCol="0">
            <a:spAutoFit/>
          </a:bodyPr>
          <a:lstStyle/>
          <a:p>
            <a:r>
              <a:rPr lang="en-US" sz="2800" b="1" dirty="0">
                <a:solidFill>
                  <a:srgbClr val="CF3338"/>
                </a:solidFill>
                <a:latin typeface="Pragmatica" pitchFamily="2" charset="0"/>
              </a:rPr>
              <a:t>File: continue with </a:t>
            </a:r>
            <a:r>
              <a:rPr lang="en-US" sz="2800" b="1" dirty="0">
                <a:solidFill>
                  <a:srgbClr val="CF3338"/>
                </a:solidFill>
                <a:latin typeface="Consolas" panose="020B0609020204030204" pitchFamily="49" charset="0"/>
              </a:rPr>
              <a:t>diabetes.xlsx</a:t>
            </a:r>
          </a:p>
          <a:p>
            <a:endParaRPr lang="en-US" sz="2800" b="1" dirty="0">
              <a:solidFill>
                <a:srgbClr val="CF3338"/>
              </a:solidFill>
              <a:latin typeface="Consolas" panose="020B0609020204030204" pitchFamily="49" charset="0"/>
            </a:endParaRPr>
          </a:p>
          <a:p>
            <a:pPr marL="457200" indent="-457200">
              <a:buFont typeface="Arial" panose="020B0604020202020204" pitchFamily="34" charset="0"/>
              <a:buChar char="•"/>
            </a:pPr>
            <a:r>
              <a:rPr lang="en-US" sz="2800" b="1" dirty="0">
                <a:solidFill>
                  <a:srgbClr val="CF3338"/>
                </a:solidFill>
                <a:latin typeface="Pragmatica" panose="020B0403040502020204"/>
              </a:rPr>
              <a:t>Is there a relationship between having been pregnant and becoming diabetes?</a:t>
            </a:r>
          </a:p>
          <a:p>
            <a:pPr marL="457200" indent="-457200">
              <a:buFont typeface="Arial" panose="020B0604020202020204" pitchFamily="34" charset="0"/>
              <a:buChar char="•"/>
            </a:pPr>
            <a:r>
              <a:rPr lang="en-US" sz="2800" b="1" dirty="0">
                <a:solidFill>
                  <a:srgbClr val="CF3338"/>
                </a:solidFill>
                <a:latin typeface="Pragmatica" panose="020B0403040502020204"/>
              </a:rPr>
              <a:t>Recode a binary variable</a:t>
            </a:r>
          </a:p>
          <a:p>
            <a:pPr marL="457200" indent="-457200">
              <a:buFont typeface="Arial" panose="020B0604020202020204" pitchFamily="34" charset="0"/>
              <a:buChar char="•"/>
            </a:pPr>
            <a:r>
              <a:rPr lang="en-US" sz="2800" b="1" dirty="0">
                <a:solidFill>
                  <a:srgbClr val="CF3338"/>
                </a:solidFill>
                <a:latin typeface="Pragmatica" panose="020B0403040502020204"/>
              </a:rPr>
              <a:t>Compare two binary variables: Chi-square</a:t>
            </a:r>
          </a:p>
          <a:p>
            <a:pPr marL="457200" indent="-457200">
              <a:buFont typeface="Arial" panose="020B0604020202020204" pitchFamily="34" charset="0"/>
              <a:buChar char="•"/>
            </a:pPr>
            <a:endParaRPr lang="en-US" sz="2800" b="1" dirty="0">
              <a:solidFill>
                <a:srgbClr val="CF3338"/>
              </a:solidFill>
              <a:latin typeface="Pragmatica" panose="020B0403040502020204"/>
            </a:endParaRPr>
          </a:p>
          <a:p>
            <a:pPr marL="457200" indent="-457200">
              <a:buFont typeface="Arial" panose="020B0604020202020204" pitchFamily="34" charset="0"/>
              <a:buChar char="•"/>
            </a:pPr>
            <a:endParaRPr lang="en-US" sz="2800" b="1" dirty="0">
              <a:solidFill>
                <a:srgbClr val="CF3338"/>
              </a:solidFill>
              <a:latin typeface="Pragmatica" panose="020B0403040502020204"/>
            </a:endParaRPr>
          </a:p>
          <a:p>
            <a:r>
              <a:rPr lang="en-US" sz="2800" b="1" dirty="0">
                <a:solidFill>
                  <a:srgbClr val="CF3338"/>
                </a:solidFill>
                <a:latin typeface="Pragmatica" panose="020B0403040502020204"/>
              </a:rPr>
              <a:t>Demo notes: </a:t>
            </a:r>
            <a:r>
              <a:rPr lang="en-US" sz="2800" b="1" dirty="0">
                <a:solidFill>
                  <a:srgbClr val="CF3338"/>
                </a:solidFill>
                <a:latin typeface="Consolas" panose="020B0609020204030204" pitchFamily="49" charset="0"/>
              </a:rPr>
              <a:t>chi-square.xlsx</a:t>
            </a:r>
          </a:p>
        </p:txBody>
      </p:sp>
    </p:spTree>
    <p:extLst>
      <p:ext uri="{BB962C8B-B14F-4D97-AF65-F5344CB8AC3E}">
        <p14:creationId xmlns:p14="http://schemas.microsoft.com/office/powerpoint/2010/main" val="20000901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668986" cy="1015663"/>
          </a:xfrm>
          <a:prstGeom prst="rect">
            <a:avLst/>
          </a:prstGeom>
          <a:noFill/>
        </p:spPr>
        <p:txBody>
          <a:bodyPr wrap="square" rtlCol="0">
            <a:spAutoFit/>
          </a:bodyPr>
          <a:lstStyle/>
          <a:p>
            <a:r>
              <a:rPr lang="en-US" sz="6000" dirty="0">
                <a:latin typeface="Aliens &amp; cows" panose="00000500000000000000" pitchFamily="2" charset="0"/>
              </a:rPr>
              <a:t>What test for what variables?</a:t>
            </a:r>
          </a:p>
        </p:txBody>
      </p:sp>
      <p:graphicFrame>
        <p:nvGraphicFramePr>
          <p:cNvPr id="2" name="Table 1">
            <a:extLst>
              <a:ext uri="{FF2B5EF4-FFF2-40B4-BE49-F238E27FC236}">
                <a16:creationId xmlns:a16="http://schemas.microsoft.com/office/drawing/2014/main" id="{615B44E4-48DE-49DA-AFAE-BB6E925F0EFD}"/>
              </a:ext>
            </a:extLst>
          </p:cNvPr>
          <p:cNvGraphicFramePr>
            <a:graphicFrameLocks noGrp="1"/>
          </p:cNvGraphicFramePr>
          <p:nvPr/>
        </p:nvGraphicFramePr>
        <p:xfrm>
          <a:off x="734601" y="1602678"/>
          <a:ext cx="11023572" cy="4998720"/>
        </p:xfrm>
        <a:graphic>
          <a:graphicData uri="http://schemas.openxmlformats.org/drawingml/2006/table">
            <a:tbl>
              <a:tblPr/>
              <a:tblGrid>
                <a:gridCol w="3674524">
                  <a:extLst>
                    <a:ext uri="{9D8B030D-6E8A-4147-A177-3AD203B41FA5}">
                      <a16:colId xmlns:a16="http://schemas.microsoft.com/office/drawing/2014/main" val="3394796873"/>
                    </a:ext>
                  </a:extLst>
                </a:gridCol>
                <a:gridCol w="3674524">
                  <a:extLst>
                    <a:ext uri="{9D8B030D-6E8A-4147-A177-3AD203B41FA5}">
                      <a16:colId xmlns:a16="http://schemas.microsoft.com/office/drawing/2014/main" val="2578651381"/>
                    </a:ext>
                  </a:extLst>
                </a:gridCol>
                <a:gridCol w="3674524">
                  <a:extLst>
                    <a:ext uri="{9D8B030D-6E8A-4147-A177-3AD203B41FA5}">
                      <a16:colId xmlns:a16="http://schemas.microsoft.com/office/drawing/2014/main" val="558050956"/>
                    </a:ext>
                  </a:extLst>
                </a:gridCol>
              </a:tblGrid>
              <a:tr h="176708">
                <a:tc>
                  <a:txBody>
                    <a:bodyPr/>
                    <a:lstStyle/>
                    <a:p>
                      <a:pPr fontAlgn="t" latinLnBrk="0"/>
                      <a:r>
                        <a:rPr lang="en-US" sz="2800" dirty="0">
                          <a:effectLst/>
                          <a:latin typeface="Pragmatica" panose="020B0403040502020204"/>
                        </a:rPr>
                        <a:t>If your independent variable is…</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solidFill>
                      <a:srgbClr val="F0F1F3"/>
                    </a:solidFill>
                  </a:tcPr>
                </a:tc>
                <a:tc>
                  <a:txBody>
                    <a:bodyPr/>
                    <a:lstStyle/>
                    <a:p>
                      <a:pPr fontAlgn="t" latinLnBrk="0"/>
                      <a:r>
                        <a:rPr lang="en-US" sz="2800">
                          <a:effectLst/>
                          <a:latin typeface="Pragmatica" panose="020B0403040502020204"/>
                        </a:rPr>
                        <a:t>And your dependent variable is…</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solidFill>
                      <a:srgbClr val="F0F1F3"/>
                    </a:solidFill>
                  </a:tcPr>
                </a:tc>
                <a:tc>
                  <a:txBody>
                    <a:bodyPr/>
                    <a:lstStyle/>
                    <a:p>
                      <a:pPr fontAlgn="t" latinLnBrk="0"/>
                      <a:r>
                        <a:rPr lang="en-US" sz="2800">
                          <a:effectLst/>
                          <a:latin typeface="Pragmatica" panose="020B0403040502020204"/>
                        </a:rPr>
                        <a:t>Then look into using…</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solidFill>
                      <a:srgbClr val="F0F1F3"/>
                    </a:solidFill>
                  </a:tcPr>
                </a:tc>
                <a:extLst>
                  <a:ext uri="{0D108BD9-81ED-4DB2-BD59-A6C34878D82A}">
                    <a16:rowId xmlns:a16="http://schemas.microsoft.com/office/drawing/2014/main" val="2596521472"/>
                  </a:ext>
                </a:extLst>
              </a:tr>
              <a:tr h="0">
                <a:tc>
                  <a:txBody>
                    <a:bodyPr/>
                    <a:lstStyle/>
                    <a:p>
                      <a:pPr fontAlgn="t" latinLnBrk="0"/>
                      <a:r>
                        <a:rPr lang="en-US" sz="2800">
                          <a:effectLst/>
                          <a:latin typeface="Pragmatica" panose="020B0403040502020204"/>
                        </a:rPr>
                        <a:t>Binary</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Continuous</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Independent samples t-test</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extLst>
                  <a:ext uri="{0D108BD9-81ED-4DB2-BD59-A6C34878D82A}">
                    <a16:rowId xmlns:a16="http://schemas.microsoft.com/office/drawing/2014/main" val="264454421"/>
                  </a:ext>
                </a:extLst>
              </a:tr>
              <a:tr h="0">
                <a:tc>
                  <a:txBody>
                    <a:bodyPr/>
                    <a:lstStyle/>
                    <a:p>
                      <a:pPr fontAlgn="t" latinLnBrk="0"/>
                      <a:r>
                        <a:rPr lang="en-US" sz="2800">
                          <a:effectLst/>
                          <a:latin typeface="Pragmatica" panose="020B0403040502020204"/>
                        </a:rPr>
                        <a:t>Categorical</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dirty="0">
                          <a:effectLst/>
                          <a:latin typeface="Pragmatica" panose="020B0403040502020204"/>
                        </a:rPr>
                        <a:t>Categorical</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Chi-square</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extLst>
                  <a:ext uri="{0D108BD9-81ED-4DB2-BD59-A6C34878D82A}">
                    <a16:rowId xmlns:a16="http://schemas.microsoft.com/office/drawing/2014/main" val="1691388898"/>
                  </a:ext>
                </a:extLst>
              </a:tr>
              <a:tr h="0">
                <a:tc>
                  <a:txBody>
                    <a:bodyPr/>
                    <a:lstStyle/>
                    <a:p>
                      <a:pPr fontAlgn="t" latinLnBrk="0"/>
                      <a:r>
                        <a:rPr lang="en-US" sz="2800">
                          <a:effectLst/>
                          <a:latin typeface="Pragmatica" panose="020B0403040502020204"/>
                        </a:rPr>
                        <a:t>Continuous at time 1</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Continuous at time 2</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Paired samples t-test</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extLst>
                  <a:ext uri="{0D108BD9-81ED-4DB2-BD59-A6C34878D82A}">
                    <a16:rowId xmlns:a16="http://schemas.microsoft.com/office/drawing/2014/main" val="1843256398"/>
                  </a:ext>
                </a:extLst>
              </a:tr>
              <a:tr h="0">
                <a:tc>
                  <a:txBody>
                    <a:bodyPr/>
                    <a:lstStyle/>
                    <a:p>
                      <a:pPr fontAlgn="t" latinLnBrk="0"/>
                      <a:r>
                        <a:rPr lang="en-US" sz="2800">
                          <a:effectLst/>
                          <a:latin typeface="Pragmatica" panose="020B0403040502020204"/>
                        </a:rPr>
                        <a:t>Categorical</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Continuous</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ANOVA</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extLst>
                  <a:ext uri="{0D108BD9-81ED-4DB2-BD59-A6C34878D82A}">
                    <a16:rowId xmlns:a16="http://schemas.microsoft.com/office/drawing/2014/main" val="1258144416"/>
                  </a:ext>
                </a:extLst>
              </a:tr>
              <a:tr h="0">
                <a:tc>
                  <a:txBody>
                    <a:bodyPr/>
                    <a:lstStyle/>
                    <a:p>
                      <a:pPr fontAlgn="t" latinLnBrk="0"/>
                      <a:r>
                        <a:rPr lang="en-US" sz="2800">
                          <a:effectLst/>
                          <a:latin typeface="Pragmatica" panose="020B0403040502020204"/>
                        </a:rPr>
                        <a:t>Continuous</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Continuous</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Correlation</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extLst>
                  <a:ext uri="{0D108BD9-81ED-4DB2-BD59-A6C34878D82A}">
                    <a16:rowId xmlns:a16="http://schemas.microsoft.com/office/drawing/2014/main" val="1987657686"/>
                  </a:ext>
                </a:extLst>
              </a:tr>
              <a:tr h="0">
                <a:tc>
                  <a:txBody>
                    <a:bodyPr/>
                    <a:lstStyle/>
                    <a:p>
                      <a:pPr fontAlgn="t" latinLnBrk="0"/>
                      <a:r>
                        <a:rPr lang="en-US" sz="2800">
                          <a:effectLst/>
                          <a:latin typeface="Pragmatica" panose="020B0403040502020204"/>
                        </a:rPr>
                        <a:t>Continuous</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Continuous</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Regression</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extLst>
                  <a:ext uri="{0D108BD9-81ED-4DB2-BD59-A6C34878D82A}">
                    <a16:rowId xmlns:a16="http://schemas.microsoft.com/office/drawing/2014/main" val="361683592"/>
                  </a:ext>
                </a:extLst>
              </a:tr>
              <a:tr h="0">
                <a:tc>
                  <a:txBody>
                    <a:bodyPr/>
                    <a:lstStyle/>
                    <a:p>
                      <a:pPr fontAlgn="t" latinLnBrk="0"/>
                      <a:r>
                        <a:rPr lang="en-US" sz="2800">
                          <a:effectLst/>
                          <a:latin typeface="Pragmatica" panose="020B0403040502020204"/>
                        </a:rPr>
                        <a:t>Continuous</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Binary</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dirty="0">
                          <a:effectLst/>
                          <a:latin typeface="Pragmatica" panose="020B0403040502020204"/>
                        </a:rPr>
                        <a:t>Logistic regression</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extLst>
                  <a:ext uri="{0D108BD9-81ED-4DB2-BD59-A6C34878D82A}">
                    <a16:rowId xmlns:a16="http://schemas.microsoft.com/office/drawing/2014/main" val="957796640"/>
                  </a:ext>
                </a:extLst>
              </a:tr>
            </a:tbl>
          </a:graphicData>
        </a:graphic>
      </p:graphicFrame>
    </p:spTree>
    <p:extLst>
      <p:ext uri="{BB962C8B-B14F-4D97-AF65-F5344CB8AC3E}">
        <p14:creationId xmlns:p14="http://schemas.microsoft.com/office/powerpoint/2010/main" val="12977666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769441"/>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38857827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38" y="55761"/>
            <a:ext cx="10642813" cy="1015663"/>
          </a:xfrm>
          <a:prstGeom prst="rect">
            <a:avLst/>
          </a:prstGeom>
          <a:noFill/>
        </p:spPr>
        <p:txBody>
          <a:bodyPr wrap="square" rtlCol="0">
            <a:spAutoFit/>
          </a:bodyPr>
          <a:lstStyle/>
          <a:p>
            <a:r>
              <a:rPr lang="en-US" sz="6000" dirty="0">
                <a:latin typeface="Aliens &amp; cows" panose="00000500000000000000" pitchFamily="2" charset="0"/>
              </a:rPr>
              <a:t>Remember this?</a:t>
            </a:r>
          </a:p>
        </p:txBody>
      </p:sp>
      <p:pic>
        <p:nvPicPr>
          <p:cNvPr id="4098" name="Picture 2">
            <a:extLst>
              <a:ext uri="{FF2B5EF4-FFF2-40B4-BE49-F238E27FC236}">
                <a16:creationId xmlns:a16="http://schemas.microsoft.com/office/drawing/2014/main" id="{DEA68B68-F177-4BF6-8F4C-C955FD9CFB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238" y="2622009"/>
            <a:ext cx="8078139" cy="2968755"/>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4555FBD0-2294-40AE-901B-29938B846DEE}"/>
              </a:ext>
            </a:extLst>
          </p:cNvPr>
          <p:cNvCxnSpPr/>
          <p:nvPr/>
        </p:nvCxnSpPr>
        <p:spPr>
          <a:xfrm flipV="1">
            <a:off x="5181722" y="2232212"/>
            <a:ext cx="195532" cy="7878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91227B40-8EB4-4739-A24C-EF52FC202D18}"/>
              </a:ext>
            </a:extLst>
          </p:cNvPr>
          <p:cNvCxnSpPr/>
          <p:nvPr/>
        </p:nvCxnSpPr>
        <p:spPr>
          <a:xfrm>
            <a:off x="5181722" y="4722370"/>
            <a:ext cx="414068" cy="109843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74BB71F-0069-4B47-9912-1534ADA35C5E}"/>
              </a:ext>
            </a:extLst>
          </p:cNvPr>
          <p:cNvSpPr txBox="1"/>
          <p:nvPr/>
        </p:nvSpPr>
        <p:spPr>
          <a:xfrm>
            <a:off x="5081553" y="1893658"/>
            <a:ext cx="1366435" cy="338554"/>
          </a:xfrm>
          <a:prstGeom prst="rect">
            <a:avLst/>
          </a:prstGeom>
          <a:noFill/>
        </p:spPr>
        <p:txBody>
          <a:bodyPr wrap="square" rtlCol="0">
            <a:spAutoFit/>
          </a:bodyPr>
          <a:lstStyle/>
          <a:p>
            <a:pPr>
              <a:buClr>
                <a:srgbClr val="CF3338"/>
              </a:buClr>
            </a:pPr>
            <a:r>
              <a:rPr lang="en-US" sz="1600" b="1" dirty="0">
                <a:solidFill>
                  <a:srgbClr val="707070"/>
                </a:solidFill>
                <a:latin typeface="Pragmatica" panose="020B0403040502020204"/>
              </a:rPr>
              <a:t>Explore</a:t>
            </a:r>
          </a:p>
        </p:txBody>
      </p:sp>
      <p:sp>
        <p:nvSpPr>
          <p:cNvPr id="12" name="TextBox 11">
            <a:extLst>
              <a:ext uri="{FF2B5EF4-FFF2-40B4-BE49-F238E27FC236}">
                <a16:creationId xmlns:a16="http://schemas.microsoft.com/office/drawing/2014/main" id="{BAAF6C87-A0FF-42D9-BEE2-20127533A1EF}"/>
              </a:ext>
            </a:extLst>
          </p:cNvPr>
          <p:cNvSpPr txBox="1"/>
          <p:nvPr/>
        </p:nvSpPr>
        <p:spPr>
          <a:xfrm>
            <a:off x="5388756" y="5820800"/>
            <a:ext cx="3045817" cy="338554"/>
          </a:xfrm>
          <a:prstGeom prst="rect">
            <a:avLst/>
          </a:prstGeom>
          <a:noFill/>
        </p:spPr>
        <p:txBody>
          <a:bodyPr wrap="square" rtlCol="0">
            <a:spAutoFit/>
          </a:bodyPr>
          <a:lstStyle/>
          <a:p>
            <a:pPr>
              <a:buClr>
                <a:srgbClr val="CF3338"/>
              </a:buClr>
            </a:pPr>
            <a:r>
              <a:rPr lang="en-US" sz="1600" b="1" dirty="0">
                <a:solidFill>
                  <a:srgbClr val="707070"/>
                </a:solidFill>
                <a:latin typeface="Pragmatica" panose="020B0403040502020204"/>
              </a:rPr>
              <a:t>Confirm</a:t>
            </a:r>
          </a:p>
        </p:txBody>
      </p:sp>
      <p:sp>
        <p:nvSpPr>
          <p:cNvPr id="13" name="TextBox 12">
            <a:extLst>
              <a:ext uri="{FF2B5EF4-FFF2-40B4-BE49-F238E27FC236}">
                <a16:creationId xmlns:a16="http://schemas.microsoft.com/office/drawing/2014/main" id="{C8E33474-9099-4712-B0B0-B41BE98472F2}"/>
              </a:ext>
            </a:extLst>
          </p:cNvPr>
          <p:cNvSpPr txBox="1"/>
          <p:nvPr/>
        </p:nvSpPr>
        <p:spPr>
          <a:xfrm>
            <a:off x="750374" y="1789757"/>
            <a:ext cx="3045817" cy="338554"/>
          </a:xfrm>
          <a:prstGeom prst="rect">
            <a:avLst/>
          </a:prstGeom>
          <a:noFill/>
        </p:spPr>
        <p:txBody>
          <a:bodyPr wrap="square" rtlCol="0">
            <a:spAutoFit/>
          </a:bodyPr>
          <a:lstStyle/>
          <a:p>
            <a:pPr>
              <a:buClr>
                <a:srgbClr val="CF3338"/>
              </a:buClr>
            </a:pPr>
            <a:r>
              <a:rPr lang="en-US" sz="1600" b="1" dirty="0">
                <a:solidFill>
                  <a:srgbClr val="707070"/>
                </a:solidFill>
                <a:latin typeface="Pragmatica" panose="020B0403040502020204"/>
              </a:rPr>
              <a:t>E – T – L </a:t>
            </a:r>
          </a:p>
        </p:txBody>
      </p:sp>
      <p:cxnSp>
        <p:nvCxnSpPr>
          <p:cNvPr id="14" name="Straight Arrow Connector 13">
            <a:extLst>
              <a:ext uri="{FF2B5EF4-FFF2-40B4-BE49-F238E27FC236}">
                <a16:creationId xmlns:a16="http://schemas.microsoft.com/office/drawing/2014/main" id="{1B224C30-D885-4677-B5EA-D3B102FDC1A7}"/>
              </a:ext>
            </a:extLst>
          </p:cNvPr>
          <p:cNvCxnSpPr>
            <a:cxnSpLocks/>
          </p:cNvCxnSpPr>
          <p:nvPr/>
        </p:nvCxnSpPr>
        <p:spPr>
          <a:xfrm flipH="1" flipV="1">
            <a:off x="1264518" y="2128311"/>
            <a:ext cx="813232" cy="146008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8C71637-FD34-4638-8F24-2ED7A9A3E2F5}"/>
              </a:ext>
            </a:extLst>
          </p:cNvPr>
          <p:cNvCxnSpPr>
            <a:cxnSpLocks/>
          </p:cNvCxnSpPr>
          <p:nvPr/>
        </p:nvCxnSpPr>
        <p:spPr>
          <a:xfrm flipV="1">
            <a:off x="8198251" y="2900274"/>
            <a:ext cx="617080" cy="77415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8064C62-D141-4ED5-BE5E-C5592E409BBC}"/>
              </a:ext>
            </a:extLst>
          </p:cNvPr>
          <p:cNvSpPr txBox="1"/>
          <p:nvPr/>
        </p:nvSpPr>
        <p:spPr>
          <a:xfrm>
            <a:off x="8939522" y="1691415"/>
            <a:ext cx="3288708" cy="1815882"/>
          </a:xfrm>
          <a:prstGeom prst="rect">
            <a:avLst/>
          </a:prstGeom>
          <a:noFill/>
        </p:spPr>
        <p:txBody>
          <a:bodyPr wrap="square" rtlCol="0">
            <a:spAutoFit/>
          </a:bodyPr>
          <a:lstStyle/>
          <a:p>
            <a:pPr marL="342900" indent="-342900">
              <a:buClr>
                <a:srgbClr val="CF3338"/>
              </a:buClr>
              <a:buAutoNum type="arabicPeriod"/>
            </a:pPr>
            <a:r>
              <a:rPr lang="en-US" sz="1600" dirty="0">
                <a:solidFill>
                  <a:srgbClr val="707070"/>
                </a:solidFill>
                <a:latin typeface="Pragmatica" panose="020B0403040502020204"/>
              </a:rPr>
              <a:t>Introduction</a:t>
            </a:r>
          </a:p>
          <a:p>
            <a:pPr marL="342900" indent="-342900">
              <a:buClr>
                <a:srgbClr val="CF3338"/>
              </a:buClr>
              <a:buAutoNum type="arabicPeriod"/>
            </a:pPr>
            <a:r>
              <a:rPr lang="en-US" sz="1600" dirty="0">
                <a:solidFill>
                  <a:srgbClr val="707070"/>
                </a:solidFill>
                <a:latin typeface="Pragmatica" panose="020B0403040502020204"/>
              </a:rPr>
              <a:t>Hypotheses</a:t>
            </a:r>
          </a:p>
          <a:p>
            <a:pPr marL="342900" indent="-342900">
              <a:buClr>
                <a:srgbClr val="CF3338"/>
              </a:buClr>
              <a:buAutoNum type="arabicPeriod"/>
            </a:pPr>
            <a:r>
              <a:rPr lang="en-US" sz="1600" dirty="0">
                <a:solidFill>
                  <a:srgbClr val="707070"/>
                </a:solidFill>
                <a:latin typeface="Pragmatica" panose="020B0403040502020204"/>
              </a:rPr>
              <a:t>Data</a:t>
            </a:r>
          </a:p>
          <a:p>
            <a:pPr marL="342900" indent="-342900">
              <a:buClr>
                <a:srgbClr val="CF3338"/>
              </a:buClr>
              <a:buAutoNum type="arabicPeriod"/>
            </a:pPr>
            <a:r>
              <a:rPr lang="en-US" sz="1600" dirty="0">
                <a:solidFill>
                  <a:srgbClr val="707070"/>
                </a:solidFill>
                <a:latin typeface="Pragmatica" panose="020B0403040502020204"/>
              </a:rPr>
              <a:t>Methods</a:t>
            </a:r>
          </a:p>
          <a:p>
            <a:pPr marL="342900" indent="-342900">
              <a:buClr>
                <a:srgbClr val="CF3338"/>
              </a:buClr>
              <a:buAutoNum type="arabicPeriod"/>
            </a:pPr>
            <a:r>
              <a:rPr lang="en-US" sz="1600" dirty="0">
                <a:solidFill>
                  <a:srgbClr val="707070"/>
                </a:solidFill>
                <a:latin typeface="Pragmatica" panose="020B0403040502020204"/>
              </a:rPr>
              <a:t>Results</a:t>
            </a:r>
          </a:p>
          <a:p>
            <a:pPr marL="342900" indent="-342900">
              <a:buClr>
                <a:srgbClr val="CF3338"/>
              </a:buClr>
              <a:buAutoNum type="arabicPeriod"/>
            </a:pPr>
            <a:r>
              <a:rPr lang="en-US" sz="1600" b="1" dirty="0">
                <a:solidFill>
                  <a:srgbClr val="707070"/>
                </a:solidFill>
                <a:latin typeface="Pragmatica" panose="020B0403040502020204"/>
              </a:rPr>
              <a:t>Discussion/recommendations</a:t>
            </a:r>
          </a:p>
          <a:p>
            <a:pPr marL="342900" indent="-342900">
              <a:buClr>
                <a:srgbClr val="CF3338"/>
              </a:buClr>
              <a:buAutoNum type="arabicPeriod"/>
            </a:pPr>
            <a:r>
              <a:rPr lang="en-US" sz="1600" b="1" dirty="0">
                <a:solidFill>
                  <a:srgbClr val="707070"/>
                </a:solidFill>
                <a:latin typeface="Pragmatica" panose="020B0403040502020204"/>
              </a:rPr>
              <a:t>Appendix</a:t>
            </a:r>
          </a:p>
        </p:txBody>
      </p:sp>
    </p:spTree>
    <p:extLst>
      <p:ext uri="{BB962C8B-B14F-4D97-AF65-F5344CB8AC3E}">
        <p14:creationId xmlns:p14="http://schemas.microsoft.com/office/powerpoint/2010/main" val="2275168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6. Discussion/recommendations</a:t>
            </a:r>
          </a:p>
        </p:txBody>
      </p:sp>
      <p:sp>
        <p:nvSpPr>
          <p:cNvPr id="3" name="TextBox 2"/>
          <p:cNvSpPr txBox="1"/>
          <p:nvPr/>
        </p:nvSpPr>
        <p:spPr>
          <a:xfrm>
            <a:off x="521230" y="1734792"/>
            <a:ext cx="5844041" cy="4832092"/>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Knowing what they know now, how should your audience behave differently?</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follow-ups questions are there and how might you answer them? </a:t>
            </a:r>
          </a:p>
          <a:p>
            <a:endParaRPr lang="en-US" sz="2800"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rPr>
              <a:t>Answer in the doc: </a:t>
            </a:r>
            <a:r>
              <a:rPr lang="en-US" sz="2800" dirty="0">
                <a:solidFill>
                  <a:srgbClr val="707070"/>
                </a:solidFill>
                <a:latin typeface="Pragmatica" panose="020B0403040502020204" pitchFamily="34" charset="0"/>
                <a:hlinkClick r:id="rId4"/>
              </a:rPr>
              <a:t>https://bit.ly/3taMsoC </a:t>
            </a: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a:p>
            <a:endParaRPr lang="en-US" sz="2800" dirty="0">
              <a:solidFill>
                <a:srgbClr val="707070"/>
              </a:solidFill>
              <a:latin typeface="Consolas" panose="020B0609020204030204" pitchFamily="49" charset="0"/>
            </a:endParaRPr>
          </a:p>
        </p:txBody>
      </p:sp>
      <p:pic>
        <p:nvPicPr>
          <p:cNvPr id="4" name="Graphic 3" descr="Questions with solid fill">
            <a:extLst>
              <a:ext uri="{FF2B5EF4-FFF2-40B4-BE49-F238E27FC236}">
                <a16:creationId xmlns:a16="http://schemas.microsoft.com/office/drawing/2014/main" id="{13E81D80-CCF7-4D57-8B8E-0D0213EDE57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50818" y="1417541"/>
            <a:ext cx="4022917" cy="4022917"/>
          </a:xfrm>
          <a:prstGeom prst="rect">
            <a:avLst/>
          </a:prstGeom>
        </p:spPr>
      </p:pic>
    </p:spTree>
    <p:extLst>
      <p:ext uri="{BB962C8B-B14F-4D97-AF65-F5344CB8AC3E}">
        <p14:creationId xmlns:p14="http://schemas.microsoft.com/office/powerpoint/2010/main" val="11607914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7. Bonus! Appendix</a:t>
            </a:r>
          </a:p>
        </p:txBody>
      </p:sp>
      <p:sp>
        <p:nvSpPr>
          <p:cNvPr id="3" name="TextBox 2"/>
          <p:cNvSpPr txBox="1"/>
          <p:nvPr/>
        </p:nvSpPr>
        <p:spPr>
          <a:xfrm>
            <a:off x="521230" y="1734792"/>
            <a:ext cx="5844041" cy="4832092"/>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Knowing what they know now, how should your audience behave differently?</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follow-ups questions are there and how might you answer them? </a:t>
            </a:r>
          </a:p>
          <a:p>
            <a:endParaRPr lang="en-US" sz="2800"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rPr>
              <a:t>Answer in the doc: </a:t>
            </a:r>
            <a:r>
              <a:rPr lang="en-US" sz="2800" dirty="0">
                <a:solidFill>
                  <a:srgbClr val="707070"/>
                </a:solidFill>
                <a:latin typeface="Pragmatica" panose="020B0403040502020204" pitchFamily="34" charset="0"/>
                <a:hlinkClick r:id="rId4"/>
              </a:rPr>
              <a:t>https://bit.ly/3taMsoC </a:t>
            </a: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a:p>
            <a:endParaRPr lang="en-US" sz="2800" dirty="0">
              <a:solidFill>
                <a:srgbClr val="707070"/>
              </a:solidFill>
              <a:latin typeface="Consolas" panose="020B0609020204030204" pitchFamily="49" charset="0"/>
            </a:endParaRPr>
          </a:p>
        </p:txBody>
      </p:sp>
    </p:spTree>
    <p:extLst>
      <p:ext uri="{BB962C8B-B14F-4D97-AF65-F5344CB8AC3E}">
        <p14:creationId xmlns:p14="http://schemas.microsoft.com/office/powerpoint/2010/main" val="37227323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Drill</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4401205"/>
          </a:xfrm>
          <a:prstGeom prst="rect">
            <a:avLst/>
          </a:prstGeom>
          <a:noFill/>
        </p:spPr>
        <p:txBody>
          <a:bodyPr wrap="square" rtlCol="0">
            <a:spAutoFit/>
          </a:bodyPr>
          <a:lstStyle/>
          <a:p>
            <a:r>
              <a:rPr lang="en-US" sz="2800" b="1" dirty="0">
                <a:solidFill>
                  <a:srgbClr val="CF3338"/>
                </a:solidFill>
                <a:latin typeface="Pragmatica" pitchFamily="2" charset="0"/>
              </a:rPr>
              <a:t>Practice the seven acts:</a:t>
            </a: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datasets/housing.xlsx</a:t>
            </a:r>
          </a:p>
          <a:p>
            <a:endParaRPr lang="en-US" sz="2800" b="1" dirty="0">
              <a:solidFill>
                <a:srgbClr val="CF3338"/>
              </a:solidFill>
              <a:latin typeface="Consolas" panose="020B0609020204030204" pitchFamily="49" charset="0"/>
            </a:endParaRPr>
          </a:p>
          <a:p>
            <a:pPr marL="457200" indent="-457200">
              <a:buFont typeface="Arial" panose="020B0604020202020204" pitchFamily="34" charset="0"/>
              <a:buChar char="•"/>
            </a:pPr>
            <a:r>
              <a:rPr lang="en-US" sz="2800" b="1" dirty="0">
                <a:solidFill>
                  <a:srgbClr val="CF3338"/>
                </a:solidFill>
                <a:latin typeface="Pragmatica" panose="020B0403040502020204"/>
              </a:rPr>
              <a:t>Is there a difference in the sale price of homes with and without a rec room? </a:t>
            </a:r>
          </a:p>
          <a:p>
            <a:pPr marL="457200" indent="-457200">
              <a:buFont typeface="Arial" panose="020B0604020202020204" pitchFamily="34" charset="0"/>
              <a:buChar char="•"/>
            </a:pPr>
            <a:endParaRPr lang="en-US" sz="2800" b="1" dirty="0">
              <a:solidFill>
                <a:srgbClr val="CF3338"/>
              </a:solidFill>
              <a:latin typeface="Pragmatica" panose="020B0403040502020204"/>
            </a:endParaRPr>
          </a:p>
          <a:p>
            <a:pPr marL="457200" indent="-457200">
              <a:buFont typeface="Arial" panose="020B0604020202020204" pitchFamily="34" charset="0"/>
              <a:buChar char="•"/>
            </a:pPr>
            <a:endParaRPr lang="en-US" sz="2800" b="1" dirty="0">
              <a:solidFill>
                <a:srgbClr val="CF3338"/>
              </a:solidFill>
              <a:latin typeface="Pragmatica" panose="020B0403040502020204"/>
            </a:endParaRPr>
          </a:p>
          <a:p>
            <a:r>
              <a:rPr lang="en-US" sz="2800" b="1" dirty="0">
                <a:solidFill>
                  <a:srgbClr val="CF3338"/>
                </a:solidFill>
                <a:latin typeface="Pragmatica" panose="020B0403040502020204"/>
              </a:rPr>
              <a:t>Breakout rooms</a:t>
            </a:r>
            <a:r>
              <a:rPr lang="en-US" sz="2800" b="1">
                <a:solidFill>
                  <a:srgbClr val="CF3338"/>
                </a:solidFill>
                <a:latin typeface="Pragmatica" panose="020B0403040502020204"/>
              </a:rPr>
              <a:t>/reconvene</a:t>
            </a:r>
            <a:endParaRPr lang="en-US" sz="2800" b="1" dirty="0">
              <a:solidFill>
                <a:srgbClr val="CF3338"/>
              </a:solidFill>
              <a:latin typeface="Pragmatica" panose="020B0403040502020204"/>
            </a:endParaRPr>
          </a:p>
        </p:txBody>
      </p:sp>
    </p:spTree>
    <p:extLst>
      <p:ext uri="{BB962C8B-B14F-4D97-AF65-F5344CB8AC3E}">
        <p14:creationId xmlns:p14="http://schemas.microsoft.com/office/powerpoint/2010/main" val="1700606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2123658"/>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a:p>
            <a:endParaRPr lang="en-US" sz="4400" b="1" dirty="0">
              <a:solidFill>
                <a:srgbClr val="707070"/>
              </a:solidFill>
              <a:latin typeface="Pragmatica" panose="020B0403040502020204" pitchFamily="34" charset="0"/>
            </a:endParaRPr>
          </a:p>
          <a:p>
            <a:r>
              <a:rPr lang="en-US" sz="4400" dirty="0">
                <a:solidFill>
                  <a:srgbClr val="707070"/>
                </a:solidFill>
                <a:latin typeface="Pragmatica" panose="020B0403040502020204" pitchFamily="34" charset="0"/>
              </a:rPr>
              <a:t>Tell us about yourself in the chat!</a:t>
            </a:r>
          </a:p>
        </p:txBody>
      </p:sp>
    </p:spTree>
    <p:extLst>
      <p:ext uri="{BB962C8B-B14F-4D97-AF65-F5344CB8AC3E}">
        <p14:creationId xmlns:p14="http://schemas.microsoft.com/office/powerpoint/2010/main" val="8833130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769441"/>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8264534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The future of Excel</a:t>
            </a:r>
          </a:p>
        </p:txBody>
      </p:sp>
    </p:spTree>
    <p:extLst>
      <p:ext uri="{BB962C8B-B14F-4D97-AF65-F5344CB8AC3E}">
        <p14:creationId xmlns:p14="http://schemas.microsoft.com/office/powerpoint/2010/main" val="10940878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642813" cy="1015663"/>
          </a:xfrm>
          <a:prstGeom prst="rect">
            <a:avLst/>
          </a:prstGeom>
          <a:noFill/>
        </p:spPr>
        <p:txBody>
          <a:bodyPr wrap="square" rtlCol="0">
            <a:spAutoFit/>
          </a:bodyPr>
          <a:lstStyle/>
          <a:p>
            <a:r>
              <a:rPr lang="en-US" sz="6000" dirty="0">
                <a:latin typeface="Aliens &amp; cows" panose="00000500000000000000" pitchFamily="2" charset="0"/>
              </a:rPr>
              <a:t>Data: more than rows and columns</a:t>
            </a:r>
          </a:p>
        </p:txBody>
      </p:sp>
      <p:pic>
        <p:nvPicPr>
          <p:cNvPr id="4" name="Graphic 3" descr="Table with solid fill">
            <a:extLst>
              <a:ext uri="{FF2B5EF4-FFF2-40B4-BE49-F238E27FC236}">
                <a16:creationId xmlns:a16="http://schemas.microsoft.com/office/drawing/2014/main" id="{C7C7AA8B-B9EC-49F4-87D3-C920163C0B9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7240" y="2044225"/>
            <a:ext cx="3645446" cy="3645446"/>
          </a:xfrm>
          <a:prstGeom prst="rect">
            <a:avLst/>
          </a:prstGeom>
        </p:spPr>
      </p:pic>
      <p:sp>
        <p:nvSpPr>
          <p:cNvPr id="13" name="TextBox 12">
            <a:extLst>
              <a:ext uri="{FF2B5EF4-FFF2-40B4-BE49-F238E27FC236}">
                <a16:creationId xmlns:a16="http://schemas.microsoft.com/office/drawing/2014/main" id="{1C8C02A2-31BF-4D8B-ADC8-84650913CE38}"/>
              </a:ext>
            </a:extLst>
          </p:cNvPr>
          <p:cNvSpPr txBox="1"/>
          <p:nvPr/>
        </p:nvSpPr>
        <p:spPr>
          <a:xfrm>
            <a:off x="640453" y="2044225"/>
            <a:ext cx="2237383" cy="523220"/>
          </a:xfrm>
          <a:prstGeom prst="rect">
            <a:avLst/>
          </a:prstGeom>
          <a:noFill/>
        </p:spPr>
        <p:txBody>
          <a:bodyPr wrap="square" rtlCol="0">
            <a:spAutoFit/>
          </a:bodyPr>
          <a:lstStyle/>
          <a:p>
            <a:r>
              <a:rPr lang="en-US" sz="2800" dirty="0">
                <a:solidFill>
                  <a:srgbClr val="707070"/>
                </a:solidFill>
                <a:latin typeface="Pragmatica" panose="020B0403040502020204" pitchFamily="34" charset="0"/>
              </a:rPr>
              <a:t>Structured</a:t>
            </a:r>
          </a:p>
        </p:txBody>
      </p:sp>
      <p:sp>
        <p:nvSpPr>
          <p:cNvPr id="14" name="TextBox 13">
            <a:extLst>
              <a:ext uri="{FF2B5EF4-FFF2-40B4-BE49-F238E27FC236}">
                <a16:creationId xmlns:a16="http://schemas.microsoft.com/office/drawing/2014/main" id="{6141ECE5-AEAE-4EEA-AA2D-EF234364A7A8}"/>
              </a:ext>
            </a:extLst>
          </p:cNvPr>
          <p:cNvSpPr txBox="1"/>
          <p:nvPr/>
        </p:nvSpPr>
        <p:spPr>
          <a:xfrm>
            <a:off x="6004373" y="1910524"/>
            <a:ext cx="2237383" cy="523220"/>
          </a:xfrm>
          <a:prstGeom prst="rect">
            <a:avLst/>
          </a:prstGeom>
          <a:noFill/>
        </p:spPr>
        <p:txBody>
          <a:bodyPr wrap="square" rtlCol="0">
            <a:spAutoFit/>
          </a:bodyPr>
          <a:lstStyle/>
          <a:p>
            <a:r>
              <a:rPr lang="en-US" sz="2800" dirty="0">
                <a:solidFill>
                  <a:srgbClr val="707070"/>
                </a:solidFill>
                <a:latin typeface="Pragmatica" panose="020B0403040502020204" pitchFamily="34" charset="0"/>
              </a:rPr>
              <a:t>Unstructured</a:t>
            </a:r>
          </a:p>
        </p:txBody>
      </p:sp>
      <p:pic>
        <p:nvPicPr>
          <p:cNvPr id="7" name="Graphic 6" descr="Online Network with solid fill">
            <a:extLst>
              <a:ext uri="{FF2B5EF4-FFF2-40B4-BE49-F238E27FC236}">
                <a16:creationId xmlns:a16="http://schemas.microsoft.com/office/drawing/2014/main" id="{AC810908-11E5-4367-9298-51E5C1F3ACD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638799" y="2971799"/>
            <a:ext cx="3253694" cy="3253694"/>
          </a:xfrm>
          <a:prstGeom prst="rect">
            <a:avLst/>
          </a:prstGeom>
        </p:spPr>
      </p:pic>
      <p:pic>
        <p:nvPicPr>
          <p:cNvPr id="15" name="Graphic 14" descr="Camera with solid fill">
            <a:extLst>
              <a:ext uri="{FF2B5EF4-FFF2-40B4-BE49-F238E27FC236}">
                <a16:creationId xmlns:a16="http://schemas.microsoft.com/office/drawing/2014/main" id="{7071CDA6-BF62-4CC8-9578-0F29D142EB4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817330" y="2305835"/>
            <a:ext cx="1413473" cy="1413473"/>
          </a:xfrm>
          <a:prstGeom prst="rect">
            <a:avLst/>
          </a:prstGeom>
        </p:spPr>
      </p:pic>
      <p:pic>
        <p:nvPicPr>
          <p:cNvPr id="17" name="Graphic 16" descr="Sound Medium with solid fill">
            <a:extLst>
              <a:ext uri="{FF2B5EF4-FFF2-40B4-BE49-F238E27FC236}">
                <a16:creationId xmlns:a16="http://schemas.microsoft.com/office/drawing/2014/main" id="{19DAC244-407B-4784-8B8B-A83982E3204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266115" y="4490491"/>
            <a:ext cx="1532780" cy="1532780"/>
          </a:xfrm>
          <a:prstGeom prst="rect">
            <a:avLst/>
          </a:prstGeom>
        </p:spPr>
      </p:pic>
    </p:spTree>
    <p:extLst>
      <p:ext uri="{BB962C8B-B14F-4D97-AF65-F5344CB8AC3E}">
        <p14:creationId xmlns:p14="http://schemas.microsoft.com/office/powerpoint/2010/main" val="6292169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5262979"/>
          </a:xfrm>
          <a:prstGeom prst="rect">
            <a:avLst/>
          </a:prstGeom>
          <a:noFill/>
        </p:spPr>
        <p:txBody>
          <a:bodyPr wrap="square" rtlCol="0">
            <a:spAutoFit/>
          </a:bodyPr>
          <a:lstStyle/>
          <a:p>
            <a:r>
              <a:rPr lang="en-US" sz="2800" b="1" dirty="0">
                <a:solidFill>
                  <a:srgbClr val="CF3338"/>
                </a:solidFill>
                <a:latin typeface="Pragmatica" pitchFamily="2" charset="0"/>
              </a:rPr>
              <a:t>Unstructured data: coming to Excel</a:t>
            </a: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datasets/sentiment.xlsx</a:t>
            </a:r>
          </a:p>
          <a:p>
            <a:endParaRPr lang="en-US" sz="2800" b="1" dirty="0">
              <a:solidFill>
                <a:srgbClr val="CF3338"/>
              </a:solidFill>
              <a:latin typeface="Consolas" panose="020B0609020204030204" pitchFamily="49" charset="0"/>
            </a:endParaRPr>
          </a:p>
          <a:p>
            <a:pPr marL="457200" indent="-457200">
              <a:buFont typeface="Arial" panose="020B0604020202020204" pitchFamily="34" charset="0"/>
              <a:buChar char="•"/>
            </a:pPr>
            <a:r>
              <a:rPr lang="en-US" sz="2800" b="1" dirty="0">
                <a:solidFill>
                  <a:srgbClr val="CF3338"/>
                </a:solidFill>
                <a:latin typeface="Pragmatica" panose="020B0403040502020204"/>
              </a:rPr>
              <a:t>Analyze the sentiment of each review (positive/negative/neutral)</a:t>
            </a:r>
          </a:p>
          <a:p>
            <a:pPr marL="457200" indent="-457200">
              <a:buFont typeface="Arial" panose="020B0604020202020204" pitchFamily="34" charset="0"/>
              <a:buChar char="•"/>
            </a:pPr>
            <a:r>
              <a:rPr lang="en-US" sz="2800" b="1" dirty="0">
                <a:solidFill>
                  <a:srgbClr val="CF3338"/>
                </a:solidFill>
                <a:latin typeface="Pragmatica" panose="020B0403040502020204"/>
              </a:rPr>
              <a:t>Is there a relationship between sentiment and polarity? </a:t>
            </a:r>
          </a:p>
          <a:p>
            <a:pPr marL="457200" indent="-457200">
              <a:buFont typeface="Arial" panose="020B0604020202020204" pitchFamily="34" charset="0"/>
              <a:buChar char="•"/>
            </a:pPr>
            <a:endParaRPr lang="en-US" sz="2800" b="1" dirty="0">
              <a:solidFill>
                <a:srgbClr val="CF3338"/>
              </a:solidFill>
              <a:latin typeface="Pragmatica" panose="020B0403040502020204"/>
            </a:endParaRPr>
          </a:p>
          <a:p>
            <a:r>
              <a:rPr lang="en-US" sz="2800" b="1" dirty="0">
                <a:solidFill>
                  <a:srgbClr val="CF3338"/>
                </a:solidFill>
                <a:latin typeface="Pragmatica" panose="020B0403040502020204"/>
              </a:rPr>
              <a:t>Demo notes: </a:t>
            </a:r>
            <a:r>
              <a:rPr lang="en-US" sz="2800" b="1" dirty="0">
                <a:solidFill>
                  <a:srgbClr val="CF3338"/>
                </a:solidFill>
                <a:latin typeface="Consolas" panose="020B0609020204030204" pitchFamily="49" charset="0"/>
              </a:rPr>
              <a:t>docs/excel-sentiment.xlsx</a:t>
            </a:r>
          </a:p>
          <a:p>
            <a:pPr marL="457200" indent="-457200">
              <a:buFont typeface="Arial" panose="020B0604020202020204" pitchFamily="34" charset="0"/>
              <a:buChar char="•"/>
            </a:pPr>
            <a:endParaRPr lang="en-US" sz="2800" b="1" dirty="0">
              <a:solidFill>
                <a:srgbClr val="CF3338"/>
              </a:solidFill>
              <a:latin typeface="Pragmatica" panose="020B0403040502020204"/>
            </a:endParaRPr>
          </a:p>
        </p:txBody>
      </p:sp>
    </p:spTree>
    <p:extLst>
      <p:ext uri="{BB962C8B-B14F-4D97-AF65-F5344CB8AC3E}">
        <p14:creationId xmlns:p14="http://schemas.microsoft.com/office/powerpoint/2010/main" val="12376543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384995"/>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Event survey: </a:t>
            </a:r>
            <a:r>
              <a:rPr lang="en-US" sz="2800" b="1" dirty="0">
                <a:solidFill>
                  <a:srgbClr val="707070"/>
                </a:solidFill>
                <a:latin typeface="Pragmatica" panose="020B0403040502020204" pitchFamily="34" charset="0"/>
                <a:hlinkClick r:id="rId4"/>
              </a:rPr>
              <a:t>https://forms.office.com/r/0ZnD0LxpZy</a:t>
            </a:r>
            <a:endParaRPr lang="en-US" sz="2800" b="1" dirty="0">
              <a:solidFill>
                <a:srgbClr val="707070"/>
              </a:solidFill>
              <a:latin typeface="Pragmatica" panose="020B0403040502020204" pitchFamily="34" charset="0"/>
            </a:endParaRPr>
          </a:p>
          <a:p>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6680599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2369880"/>
          </a:xfrm>
          <a:prstGeom prst="rect">
            <a:avLst/>
          </a:prstGeom>
          <a:noFill/>
        </p:spPr>
        <p:txBody>
          <a:bodyPr wrap="square" rtlCol="0">
            <a:spAutoFit/>
          </a:bodyPr>
          <a:lstStyle/>
          <a:p>
            <a:r>
              <a:rPr lang="en-US" sz="3600" b="1" dirty="0">
                <a:solidFill>
                  <a:srgbClr val="707070"/>
                </a:solidFill>
                <a:latin typeface="Pragmatica" panose="020B0403040502020204" pitchFamily="34" charset="0"/>
              </a:rPr>
              <a:t>THANK YOU</a:t>
            </a:r>
          </a:p>
          <a:p>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4"/>
              </a:rPr>
              <a:t>george@stringfestanalytics.com</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5"/>
              </a:rPr>
              <a:t>linkedin.com/in/gjmount</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6"/>
              </a:rPr>
              <a:t>stringfestanalytics.com/contact  </a:t>
            </a:r>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2924158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Conclusion/Next steps</a:t>
            </a:r>
          </a:p>
        </p:txBody>
      </p:sp>
    </p:spTree>
    <p:extLst>
      <p:ext uri="{BB962C8B-B14F-4D97-AF65-F5344CB8AC3E}">
        <p14:creationId xmlns:p14="http://schemas.microsoft.com/office/powerpoint/2010/main" val="19229802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itchFamily="2" charset="0"/>
              </a:rPr>
              <a:t>Assignments for Analytics Systems</a:t>
            </a:r>
          </a:p>
        </p:txBody>
      </p:sp>
    </p:spTree>
    <p:extLst>
      <p:ext uri="{BB962C8B-B14F-4D97-AF65-F5344CB8AC3E}">
        <p14:creationId xmlns:p14="http://schemas.microsoft.com/office/powerpoint/2010/main" val="1827423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Got Git?</a:t>
            </a:r>
          </a:p>
        </p:txBody>
      </p:sp>
      <p:sp>
        <p:nvSpPr>
          <p:cNvPr id="3" name="TextBox 2"/>
          <p:cNvSpPr txBox="1"/>
          <p:nvPr/>
        </p:nvSpPr>
        <p:spPr>
          <a:xfrm>
            <a:off x="523588" y="1679587"/>
            <a:ext cx="8833585" cy="3539430"/>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Git for Windows: </a:t>
            </a:r>
            <a:r>
              <a:rPr lang="en-US" sz="2800" dirty="0">
                <a:solidFill>
                  <a:srgbClr val="707070"/>
                </a:solidFill>
                <a:latin typeface="Pragmatica" panose="020B0403040502020204" pitchFamily="34" charset="0"/>
                <a:hlinkClick r:id="rId3"/>
              </a:rPr>
              <a:t>https://git-scm.com/download/win</a:t>
            </a:r>
            <a:r>
              <a:rPr lang="en-US" sz="2800" dirty="0">
                <a:solidFill>
                  <a:srgbClr val="707070"/>
                </a:solidFill>
                <a:latin typeface="Pragmatica" panose="020B0403040502020204" pitchFamily="34" charset="0"/>
              </a:rPr>
              <a:t>  </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Create a GitHub account: </a:t>
            </a:r>
            <a:r>
              <a:rPr lang="en-US" sz="2800" dirty="0">
                <a:solidFill>
                  <a:srgbClr val="707070"/>
                </a:solidFill>
                <a:latin typeface="Pragmatica" panose="020B0403040502020204" pitchFamily="34" charset="0"/>
                <a:hlinkClick r:id="rId4"/>
              </a:rPr>
              <a:t>https://github.com</a:t>
            </a:r>
            <a:r>
              <a:rPr lang="en-US" sz="2800" dirty="0">
                <a:solidFill>
                  <a:srgbClr val="707070"/>
                </a:solidFill>
                <a:latin typeface="Pragmatica" panose="020B0403040502020204" pitchFamily="34" charset="0"/>
              </a:rPr>
              <a:t>  </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GitHub Desktop: </a:t>
            </a:r>
            <a:r>
              <a:rPr lang="en-US" sz="2800" dirty="0">
                <a:solidFill>
                  <a:srgbClr val="707070"/>
                </a:solidFill>
                <a:latin typeface="Pragmatica" panose="020B0403040502020204" pitchFamily="34" charset="0"/>
                <a:hlinkClick r:id="rId5"/>
              </a:rPr>
              <a:t>https://desktop.github.com</a:t>
            </a:r>
            <a:r>
              <a:rPr lang="en-US" sz="2800" dirty="0">
                <a:solidFill>
                  <a:srgbClr val="707070"/>
                </a:solidFill>
                <a:latin typeface="Pragmatica" panose="020B0403040502020204" pitchFamily="34" charset="0"/>
              </a:rPr>
              <a:t>  </a:t>
            </a:r>
          </a:p>
          <a:p>
            <a:endParaRPr lang="en-US" sz="2800"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hlinkClick r:id="rId6"/>
              </a:rPr>
              <a:t>Good documentation on setting up Git &amp; GitHub here</a:t>
            </a: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2071387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708254" cy="1015663"/>
          </a:xfrm>
          <a:prstGeom prst="rect">
            <a:avLst/>
          </a:prstGeom>
          <a:noFill/>
        </p:spPr>
        <p:txBody>
          <a:bodyPr wrap="square" rtlCol="0">
            <a:spAutoFit/>
          </a:bodyPr>
          <a:lstStyle/>
          <a:p>
            <a:r>
              <a:rPr lang="en-US" sz="6000" dirty="0">
                <a:latin typeface="Aliens &amp; cows" panose="00000500000000000000" pitchFamily="2" charset="0"/>
              </a:rPr>
              <a:t>The super-secret </a:t>
            </a:r>
            <a:r>
              <a:rPr lang="en-US" sz="6000" dirty="0" err="1">
                <a:latin typeface="Aliens &amp; cows" panose="00000500000000000000" pitchFamily="2" charset="0"/>
              </a:rPr>
              <a:t>AinA</a:t>
            </a:r>
            <a:r>
              <a:rPr lang="en-US" sz="6000" dirty="0">
                <a:latin typeface="Aliens &amp; cows" panose="00000500000000000000" pitchFamily="2" charset="0"/>
              </a:rPr>
              <a:t> repos 😉</a:t>
            </a:r>
          </a:p>
        </p:txBody>
      </p:sp>
      <p:sp>
        <p:nvSpPr>
          <p:cNvPr id="3" name="TextBox 2"/>
          <p:cNvSpPr txBox="1"/>
          <p:nvPr/>
        </p:nvSpPr>
        <p:spPr>
          <a:xfrm>
            <a:off x="280492" y="1679587"/>
            <a:ext cx="5890306" cy="3970318"/>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707070"/>
                </a:solidFill>
                <a:latin typeface="Consolas" panose="020B0609020204030204" pitchFamily="49" charset="0"/>
              </a:rPr>
              <a:t>aina-practice-solutions</a:t>
            </a:r>
            <a:r>
              <a:rPr lang="en-US" sz="2800" dirty="0">
                <a:solidFill>
                  <a:srgbClr val="707070"/>
                </a:solidFill>
                <a:latin typeface="Pragmatica" panose="020B0403040502020204" pitchFamily="34" charset="0"/>
              </a:rPr>
              <a:t>: accompanies </a:t>
            </a:r>
            <a:r>
              <a:rPr lang="en-US" sz="2800" dirty="0">
                <a:solidFill>
                  <a:srgbClr val="707070"/>
                </a:solidFill>
                <a:latin typeface="Pragmatica" panose="020B0403040502020204" pitchFamily="34" charset="0"/>
                <a:hlinkClick r:id="rId3"/>
              </a:rPr>
              <a:t>this test bank</a:t>
            </a:r>
            <a:endParaRPr lang="en-US" sz="2800" dirty="0">
              <a:solidFill>
                <a:srgbClr val="707070"/>
              </a:solidFill>
              <a:latin typeface="Pragmatica" panose="020B0403040502020204" pitchFamily="34" charset="0"/>
            </a:endParaRPr>
          </a:p>
          <a:p>
            <a:pPr marL="457200" indent="-457200">
              <a:buFont typeface="Arial" panose="020B0604020202020204" pitchFamily="34" charset="0"/>
              <a:buChar char="•"/>
            </a:pPr>
            <a:r>
              <a:rPr lang="en-US" sz="2800" dirty="0">
                <a:solidFill>
                  <a:srgbClr val="707070"/>
                </a:solidFill>
                <a:latin typeface="Consolas" panose="020B0609020204030204" pitchFamily="49" charset="0"/>
              </a:rPr>
              <a:t>aina-analytics-systems</a:t>
            </a:r>
            <a:r>
              <a:rPr lang="en-US" sz="2800" dirty="0">
                <a:solidFill>
                  <a:srgbClr val="707070"/>
                </a:solidFill>
                <a:latin typeface="Pragmatica" panose="020B0403040502020204" pitchFamily="34" charset="0"/>
              </a:rPr>
              <a:t>: resources for next course</a:t>
            </a:r>
          </a:p>
          <a:p>
            <a:pPr marL="457200" indent="-457200">
              <a:buFont typeface="Arial" panose="020B0604020202020204" pitchFamily="34" charset="0"/>
              <a:buChar char="•"/>
            </a:pPr>
            <a:endParaRPr lang="en-US" sz="2800" dirty="0">
              <a:solidFill>
                <a:srgbClr val="707070"/>
              </a:solidFill>
              <a:latin typeface="Pragmatica" panose="020B0403040502020204" pitchFamily="34" charset="0"/>
            </a:endParaRPr>
          </a:p>
          <a:p>
            <a:pPr marL="457200" indent="-457200">
              <a:buFont typeface="Arial" panose="020B0604020202020204" pitchFamily="34" charset="0"/>
              <a:buChar char="•"/>
            </a:pPr>
            <a:r>
              <a:rPr lang="en-US" sz="2800" dirty="0">
                <a:solidFill>
                  <a:srgbClr val="707070"/>
                </a:solidFill>
                <a:latin typeface="Consolas" panose="020B0609020204030204" pitchFamily="49" charset="0"/>
              </a:rPr>
              <a:t>docs/accessing-repos.docx</a:t>
            </a:r>
            <a:r>
              <a:rPr lang="en-US" sz="2800" dirty="0">
                <a:solidFill>
                  <a:srgbClr val="707070"/>
                </a:solidFill>
                <a:latin typeface="Pragmatica" panose="020B0403040502020204" pitchFamily="34" charset="0"/>
              </a:rPr>
              <a:t>: notes on </a:t>
            </a:r>
            <a:r>
              <a:rPr lang="en-US" sz="2800">
                <a:solidFill>
                  <a:srgbClr val="707070"/>
                </a:solidFill>
                <a:latin typeface="Pragmatica" panose="020B0403040502020204" pitchFamily="34" charset="0"/>
              </a:rPr>
              <a:t>accessing these repos</a:t>
            </a: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pic>
        <p:nvPicPr>
          <p:cNvPr id="6" name="Picture 5">
            <a:extLst>
              <a:ext uri="{FF2B5EF4-FFF2-40B4-BE49-F238E27FC236}">
                <a16:creationId xmlns:a16="http://schemas.microsoft.com/office/drawing/2014/main" id="{4D74AE0B-6343-46FD-8A2E-72A4FA123ABF}"/>
              </a:ext>
            </a:extLst>
          </p:cNvPr>
          <p:cNvPicPr>
            <a:picLocks noChangeAspect="1"/>
          </p:cNvPicPr>
          <p:nvPr/>
        </p:nvPicPr>
        <p:blipFill>
          <a:blip r:embed="rId4"/>
          <a:stretch>
            <a:fillRect/>
          </a:stretch>
        </p:blipFill>
        <p:spPr>
          <a:xfrm>
            <a:off x="6624952" y="1455194"/>
            <a:ext cx="4572147" cy="4609018"/>
          </a:xfrm>
          <a:prstGeom prst="rect">
            <a:avLst/>
          </a:prstGeom>
        </p:spPr>
      </p:pic>
    </p:spTree>
    <p:extLst>
      <p:ext uri="{BB962C8B-B14F-4D97-AF65-F5344CB8AC3E}">
        <p14:creationId xmlns:p14="http://schemas.microsoft.com/office/powerpoint/2010/main" val="2570824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Drill</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1384995"/>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datasets/computers.xlsx</a:t>
            </a:r>
          </a:p>
          <a:p>
            <a:endParaRPr lang="en-US" sz="2800" b="1" dirty="0">
              <a:solidFill>
                <a:srgbClr val="CF3338"/>
              </a:solidFill>
              <a:latin typeface="Consolas" panose="020B0609020204030204" pitchFamily="49" charset="0"/>
            </a:endParaRPr>
          </a:p>
          <a:p>
            <a:pPr marL="457200" indent="-457200">
              <a:buFont typeface="Arial" panose="020B0604020202020204" pitchFamily="34" charset="0"/>
              <a:buChar char="•"/>
            </a:pPr>
            <a:r>
              <a:rPr lang="en-US" sz="2800" b="1" dirty="0">
                <a:solidFill>
                  <a:srgbClr val="CF3338"/>
                </a:solidFill>
                <a:latin typeface="Pragmatica" panose="020B0403040502020204"/>
              </a:rPr>
              <a:t>Classify each variable type</a:t>
            </a:r>
          </a:p>
        </p:txBody>
      </p:sp>
      <p:pic>
        <p:nvPicPr>
          <p:cNvPr id="6" name="Picture 5" descr="Diagram&#10;&#10;Description automatically generated">
            <a:extLst>
              <a:ext uri="{FF2B5EF4-FFF2-40B4-BE49-F238E27FC236}">
                <a16:creationId xmlns:a16="http://schemas.microsoft.com/office/drawing/2014/main" id="{55B4BC6C-C0CF-4675-B4AD-BA04F2FB9D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1914" y="2252998"/>
            <a:ext cx="10500602" cy="3798554"/>
          </a:xfrm>
          <a:prstGeom prst="rect">
            <a:avLst/>
          </a:prstGeom>
        </p:spPr>
      </p:pic>
      <p:sp>
        <p:nvSpPr>
          <p:cNvPr id="7" name="TextBox 6">
            <a:extLst>
              <a:ext uri="{FF2B5EF4-FFF2-40B4-BE49-F238E27FC236}">
                <a16:creationId xmlns:a16="http://schemas.microsoft.com/office/drawing/2014/main" id="{8F960614-CE0C-4B73-963E-DA860538AC8A}"/>
              </a:ext>
            </a:extLst>
          </p:cNvPr>
          <p:cNvSpPr txBox="1"/>
          <p:nvPr/>
        </p:nvSpPr>
        <p:spPr>
          <a:xfrm>
            <a:off x="173620" y="6240108"/>
            <a:ext cx="5937813" cy="646331"/>
          </a:xfrm>
          <a:prstGeom prst="rect">
            <a:avLst/>
          </a:prstGeom>
          <a:noFill/>
        </p:spPr>
        <p:txBody>
          <a:bodyPr wrap="square" rtlCol="0">
            <a:spAutoFit/>
          </a:bodyPr>
          <a:lstStyle/>
          <a:p>
            <a:r>
              <a:rPr lang="en-US" dirty="0">
                <a:solidFill>
                  <a:schemeClr val="bg1">
                    <a:lumMod val="50000"/>
                  </a:schemeClr>
                </a:solidFill>
                <a:latin typeface="Pragmatica" pitchFamily="2" charset="0"/>
              </a:rPr>
              <a:t>Mount, George. </a:t>
            </a:r>
            <a:r>
              <a:rPr lang="en-US" i="1" dirty="0">
                <a:solidFill>
                  <a:schemeClr val="bg1">
                    <a:lumMod val="50000"/>
                  </a:schemeClr>
                </a:solidFill>
                <a:latin typeface="Pragmatica" pitchFamily="2" charset="0"/>
              </a:rPr>
              <a:t>Advancing into Analytics: From Excel to Python and R</a:t>
            </a:r>
            <a:r>
              <a:rPr lang="en-US" dirty="0">
                <a:solidFill>
                  <a:schemeClr val="bg1">
                    <a:lumMod val="50000"/>
                  </a:schemeClr>
                </a:solidFill>
                <a:latin typeface="Pragmatica" pitchFamily="2" charset="0"/>
              </a:rPr>
              <a:t>. O’Reilly Media, 2021</a:t>
            </a:r>
            <a:endParaRPr lang="en-US" i="1" dirty="0">
              <a:solidFill>
                <a:schemeClr val="bg1">
                  <a:lumMod val="50000"/>
                </a:schemeClr>
              </a:solidFill>
              <a:latin typeface="Pragmatica" pitchFamily="2" charset="0"/>
            </a:endParaRPr>
          </a:p>
        </p:txBody>
      </p:sp>
    </p:spTree>
    <p:extLst>
      <p:ext uri="{BB962C8B-B14F-4D97-AF65-F5344CB8AC3E}">
        <p14:creationId xmlns:p14="http://schemas.microsoft.com/office/powerpoint/2010/main" val="3088895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2246769"/>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datasets/computers.xlsx</a:t>
            </a:r>
          </a:p>
          <a:p>
            <a:endParaRPr lang="en-US" sz="2800" b="1" dirty="0">
              <a:solidFill>
                <a:srgbClr val="CF3338"/>
              </a:solidFill>
              <a:latin typeface="Consolas" panose="020B0609020204030204" pitchFamily="49" charset="0"/>
            </a:endParaRPr>
          </a:p>
          <a:p>
            <a:pPr marL="457200" indent="-457200">
              <a:buFont typeface="Arial" panose="020B0604020202020204" pitchFamily="34" charset="0"/>
              <a:buChar char="•"/>
            </a:pPr>
            <a:r>
              <a:rPr lang="en-US" sz="2800" b="1" dirty="0">
                <a:solidFill>
                  <a:srgbClr val="CF3338"/>
                </a:solidFill>
                <a:latin typeface="Pragmatica" panose="020B0403040502020204"/>
              </a:rPr>
              <a:t>Is there a difference in price of computers with and without a CD-ROM? </a:t>
            </a:r>
          </a:p>
        </p:txBody>
      </p:sp>
    </p:spTree>
    <p:extLst>
      <p:ext uri="{BB962C8B-B14F-4D97-AF65-F5344CB8AC3E}">
        <p14:creationId xmlns:p14="http://schemas.microsoft.com/office/powerpoint/2010/main" val="1666662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6124754"/>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datasets/computers.xlsx</a:t>
            </a:r>
          </a:p>
          <a:p>
            <a:endParaRPr lang="en-US" sz="2800" b="1" dirty="0">
              <a:solidFill>
                <a:srgbClr val="CF3338"/>
              </a:solidFill>
              <a:latin typeface="Consolas" panose="020B0609020204030204" pitchFamily="49" charset="0"/>
            </a:endParaRPr>
          </a:p>
          <a:p>
            <a:pPr marL="457200" indent="-457200">
              <a:buFont typeface="Arial" panose="020B0604020202020204" pitchFamily="34" charset="0"/>
              <a:buChar char="•"/>
            </a:pPr>
            <a:r>
              <a:rPr lang="en-US" sz="2800" b="1" dirty="0">
                <a:solidFill>
                  <a:srgbClr val="CF3338"/>
                </a:solidFill>
                <a:latin typeface="Pragmatica" panose="020B0403040502020204"/>
              </a:rPr>
              <a:t>Is there a difference in price of computers with and without a CD-ROM? </a:t>
            </a:r>
          </a:p>
          <a:p>
            <a:pPr marL="457200" indent="-457200">
              <a:buFont typeface="Arial" panose="020B0604020202020204" pitchFamily="34" charset="0"/>
              <a:buChar char="•"/>
            </a:pPr>
            <a:endParaRPr lang="en-US" sz="2800" b="1" dirty="0">
              <a:solidFill>
                <a:srgbClr val="CF3338"/>
              </a:solidFill>
              <a:latin typeface="Pragmatica" panose="020B0403040502020204"/>
            </a:endParaRPr>
          </a:p>
          <a:p>
            <a:pPr marL="457200" indent="-457200">
              <a:buFont typeface="Arial" panose="020B0604020202020204" pitchFamily="34" charset="0"/>
              <a:buChar char="•"/>
            </a:pPr>
            <a:endParaRPr lang="en-US" sz="2800" b="1" dirty="0">
              <a:solidFill>
                <a:srgbClr val="CF3338"/>
              </a:solidFill>
              <a:latin typeface="Pragmatica" panose="020B0403040502020204"/>
            </a:endParaRPr>
          </a:p>
          <a:p>
            <a:r>
              <a:rPr lang="en-US" sz="2800" b="1" dirty="0">
                <a:solidFill>
                  <a:srgbClr val="CF3338"/>
                </a:solidFill>
                <a:latin typeface="Pragmatica" panose="020B0403040502020204"/>
              </a:rPr>
              <a:t>More book practice: </a:t>
            </a:r>
            <a:r>
              <a:rPr lang="en-US" sz="2800" b="1" dirty="0">
                <a:solidFill>
                  <a:srgbClr val="707070"/>
                </a:solidFill>
                <a:latin typeface="Pragmatica" panose="020B0403040502020204"/>
                <a:hlinkClick r:id="rId4">
                  <a:extLst>
                    <a:ext uri="{A12FA001-AC4F-418D-AE19-62706E023703}">
                      <ahyp:hlinkClr xmlns:ahyp="http://schemas.microsoft.com/office/drawing/2018/hyperlinkcolor" val="tx"/>
                    </a:ext>
                  </a:extLst>
                </a:hlinkClick>
              </a:rPr>
              <a:t>https://github.com/stringfestdata/advancing-into-analytics-practice</a:t>
            </a:r>
            <a:r>
              <a:rPr lang="en-US" sz="2800" b="1" dirty="0">
                <a:solidFill>
                  <a:srgbClr val="707070"/>
                </a:solidFill>
                <a:latin typeface="Pragmatica" panose="020B0403040502020204"/>
              </a:rPr>
              <a:t> </a:t>
            </a:r>
          </a:p>
          <a:p>
            <a:endParaRPr lang="en-US" sz="2800" b="1" dirty="0">
              <a:solidFill>
                <a:srgbClr val="707070"/>
              </a:solidFill>
              <a:latin typeface="Pragmatica" panose="020B0403040502020204"/>
            </a:endParaRPr>
          </a:p>
          <a:p>
            <a:r>
              <a:rPr lang="en-US" sz="2800" b="1" dirty="0">
                <a:solidFill>
                  <a:srgbClr val="CF3338"/>
                </a:solidFill>
                <a:latin typeface="Pragmatica" panose="020B0403040502020204"/>
              </a:rPr>
              <a:t>Solutions available in Analytics Systems</a:t>
            </a:r>
          </a:p>
        </p:txBody>
      </p:sp>
    </p:spTree>
    <p:extLst>
      <p:ext uri="{BB962C8B-B14F-4D97-AF65-F5344CB8AC3E}">
        <p14:creationId xmlns:p14="http://schemas.microsoft.com/office/powerpoint/2010/main" val="2191371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What is analytics, anyway? </a:t>
            </a:r>
          </a:p>
        </p:txBody>
      </p:sp>
    </p:spTree>
    <p:extLst>
      <p:ext uri="{BB962C8B-B14F-4D97-AF65-F5344CB8AC3E}">
        <p14:creationId xmlns:p14="http://schemas.microsoft.com/office/powerpoint/2010/main" val="2177210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Chat me up… </a:t>
            </a:r>
          </a:p>
        </p:txBody>
      </p:sp>
      <p:sp>
        <p:nvSpPr>
          <p:cNvPr id="3" name="TextBox 2"/>
          <p:cNvSpPr txBox="1"/>
          <p:nvPr/>
        </p:nvSpPr>
        <p:spPr>
          <a:xfrm>
            <a:off x="462988" y="1365813"/>
            <a:ext cx="3804212" cy="440120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does analytics mean to you? </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does this look like for you?</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r>
              <a:rPr lang="en-US" sz="2800" i="1" dirty="0">
                <a:solidFill>
                  <a:srgbClr val="707070"/>
                </a:solidFill>
                <a:latin typeface="Pragmatica" panose="020B0403040502020204" pitchFamily="34" charset="0"/>
              </a:rPr>
              <a:t>There’s no right answer</a:t>
            </a:r>
            <a:r>
              <a:rPr lang="en-US" sz="2800" dirty="0">
                <a:solidFill>
                  <a:srgbClr val="707070"/>
                </a:solidFill>
                <a:latin typeface="Pragmatica" panose="020B0403040502020204" pitchFamily="34" charset="0"/>
              </a:rPr>
              <a:t> </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pic>
        <p:nvPicPr>
          <p:cNvPr id="2050" name="Picture 2" descr="Meme of what people think data analysts do versus what they actually do.">
            <a:extLst>
              <a:ext uri="{FF2B5EF4-FFF2-40B4-BE49-F238E27FC236}">
                <a16:creationId xmlns:a16="http://schemas.microsoft.com/office/drawing/2014/main" id="{5E0E1361-CB3B-4DA0-BE87-E5C28B406B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0069" y="1260473"/>
            <a:ext cx="7358943" cy="49493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8DB13A30-578C-4B02-8523-5EF049EF9F21}"/>
              </a:ext>
            </a:extLst>
          </p:cNvPr>
          <p:cNvSpPr/>
          <p:nvPr/>
        </p:nvSpPr>
        <p:spPr>
          <a:xfrm>
            <a:off x="6349689" y="1322716"/>
            <a:ext cx="3571336" cy="44282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latin typeface="Impact" panose="020B0806030902050204" pitchFamily="34" charset="0"/>
              </a:rPr>
              <a:t>ANALYTICS</a:t>
            </a:r>
          </a:p>
        </p:txBody>
      </p:sp>
    </p:spTree>
    <p:extLst>
      <p:ext uri="{BB962C8B-B14F-4D97-AF65-F5344CB8AC3E}">
        <p14:creationId xmlns:p14="http://schemas.microsoft.com/office/powerpoint/2010/main" val="11425258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2111</TotalTime>
  <Words>2134</Words>
  <Application>Microsoft Office PowerPoint</Application>
  <PresentationFormat>Widescreen</PresentationFormat>
  <Paragraphs>295</Paragraphs>
  <Slides>49</Slides>
  <Notes>31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49</vt:i4>
      </vt:variant>
    </vt:vector>
  </HeadingPairs>
  <TitlesOfParts>
    <vt:vector size="59" baseType="lpstr">
      <vt:lpstr>Aliens &amp; cows</vt:lpstr>
      <vt:lpstr>Arial</vt:lpstr>
      <vt:lpstr>Calibri</vt:lpstr>
      <vt:lpstr>Calibri Light</vt:lpstr>
      <vt:lpstr>Consolas</vt:lpstr>
      <vt:lpstr>Gidole</vt:lpstr>
      <vt:lpstr>Impact</vt:lpstr>
      <vt:lpstr>Open Sans</vt:lpstr>
      <vt:lpstr>Pragmatica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George M</cp:lastModifiedBy>
  <cp:revision>134</cp:revision>
  <dcterms:created xsi:type="dcterms:W3CDTF">2019-10-19T21:47:18Z</dcterms:created>
  <dcterms:modified xsi:type="dcterms:W3CDTF">2021-09-04T12:00:25Z</dcterms:modified>
</cp:coreProperties>
</file>