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393" r:id="rId3"/>
    <p:sldId id="392" r:id="rId4"/>
    <p:sldId id="436" r:id="rId5"/>
    <p:sldId id="411" r:id="rId6"/>
    <p:sldId id="437" r:id="rId7"/>
    <p:sldId id="481" r:id="rId8"/>
    <p:sldId id="439" r:id="rId9"/>
    <p:sldId id="441" r:id="rId10"/>
    <p:sldId id="440" r:id="rId11"/>
    <p:sldId id="444" r:id="rId12"/>
    <p:sldId id="446" r:id="rId13"/>
    <p:sldId id="445" r:id="rId14"/>
    <p:sldId id="442" r:id="rId15"/>
    <p:sldId id="472" r:id="rId16"/>
    <p:sldId id="447" r:id="rId17"/>
    <p:sldId id="448" r:id="rId18"/>
    <p:sldId id="482" r:id="rId19"/>
    <p:sldId id="449" r:id="rId20"/>
    <p:sldId id="480" r:id="rId21"/>
    <p:sldId id="483" r:id="rId22"/>
    <p:sldId id="450" r:id="rId23"/>
    <p:sldId id="484" r:id="rId24"/>
    <p:sldId id="485" r:id="rId25"/>
    <p:sldId id="473" r:id="rId26"/>
    <p:sldId id="453" r:id="rId27"/>
    <p:sldId id="454" r:id="rId28"/>
    <p:sldId id="456" r:id="rId29"/>
    <p:sldId id="467" r:id="rId30"/>
    <p:sldId id="471" r:id="rId31"/>
    <p:sldId id="474" r:id="rId32"/>
    <p:sldId id="463" r:id="rId33"/>
    <p:sldId id="468" r:id="rId34"/>
    <p:sldId id="469" r:id="rId35"/>
    <p:sldId id="470" r:id="rId36"/>
    <p:sldId id="465" r:id="rId37"/>
    <p:sldId id="466" r:id="rId38"/>
    <p:sldId id="438" r:id="rId39"/>
    <p:sldId id="475" r:id="rId40"/>
    <p:sldId id="443" r:id="rId41"/>
    <p:sldId id="476" r:id="rId42"/>
    <p:sldId id="477" r:id="rId43"/>
    <p:sldId id="478" r:id="rId44"/>
    <p:sldId id="479" r:id="rId45"/>
    <p:sldId id="457" r:id="rId46"/>
    <p:sldId id="458" r:id="rId47"/>
    <p:sldId id="459" r:id="rId48"/>
    <p:sldId id="432" r:id="rId49"/>
    <p:sldId id="336" r:id="rId50"/>
    <p:sldId id="460" r:id="rId51"/>
    <p:sldId id="461" r:id="rId52"/>
    <p:sldId id="462"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3338"/>
    <a:srgbClr val="645447"/>
    <a:srgbClr val="FBC475"/>
    <a:srgbClr val="707070"/>
    <a:srgbClr val="919FA8"/>
    <a:srgbClr val="FCA426"/>
    <a:srgbClr val="628EA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70AA2-4023-4D48-AB19-2B78D9776EC6}" v="188" dt="2020-03-01T22:48:25.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63892" autoAdjust="0"/>
  </p:normalViewPr>
  <p:slideViewPr>
    <p:cSldViewPr snapToGrid="0">
      <p:cViewPr>
        <p:scale>
          <a:sx n="66" d="100"/>
          <a:sy n="66" d="100"/>
        </p:scale>
        <p:origin x="1241" y="-413"/>
      </p:cViewPr>
      <p:guideLst/>
    </p:cSldViewPr>
  </p:slideViewPr>
  <p:notesTextViewPr>
    <p:cViewPr>
      <p:scale>
        <a:sx n="197" d="100"/>
        <a:sy n="197"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userId="22d0b802-afc6-4b8f-ba57-7a855d96927f" providerId="ADAL" clId="{B3A70AA2-4023-4D48-AB19-2B78D9776EC6}"/>
    <pc:docChg chg="undo custSel addSld delSld modSld sldOrd">
      <pc:chgData name="George" userId="22d0b802-afc6-4b8f-ba57-7a855d96927f" providerId="ADAL" clId="{B3A70AA2-4023-4D48-AB19-2B78D9776EC6}" dt="2020-03-01T22:48:42.269" v="3295" actId="478"/>
      <pc:docMkLst>
        <pc:docMk/>
      </pc:docMkLst>
      <pc:sldChg chg="modSp">
        <pc:chgData name="George" userId="22d0b802-afc6-4b8f-ba57-7a855d96927f" providerId="ADAL" clId="{B3A70AA2-4023-4D48-AB19-2B78D9776EC6}" dt="2020-03-01T19:09:17.432" v="16" actId="20577"/>
        <pc:sldMkLst>
          <pc:docMk/>
          <pc:sldMk cId="355659117" sldId="256"/>
        </pc:sldMkLst>
        <pc:spChg chg="mod">
          <ac:chgData name="George" userId="22d0b802-afc6-4b8f-ba57-7a855d96927f" providerId="ADAL" clId="{B3A70AA2-4023-4D48-AB19-2B78D9776EC6}" dt="2020-03-01T19:09:17.432" v="16" actId="20577"/>
          <ac:spMkLst>
            <pc:docMk/>
            <pc:sldMk cId="355659117" sldId="256"/>
            <ac:spMk id="11" creationId="{00000000-0000-0000-0000-000000000000}"/>
          </ac:spMkLst>
        </pc:spChg>
      </pc:sldChg>
      <pc:sldChg chg="del">
        <pc:chgData name="George" userId="22d0b802-afc6-4b8f-ba57-7a855d96927f" providerId="ADAL" clId="{B3A70AA2-4023-4D48-AB19-2B78D9776EC6}" dt="2020-03-01T19:14:50.121" v="351" actId="47"/>
        <pc:sldMkLst>
          <pc:docMk/>
          <pc:sldMk cId="499476257" sldId="257"/>
        </pc:sldMkLst>
      </pc:sldChg>
      <pc:sldChg chg="modSp">
        <pc:chgData name="George" userId="22d0b802-afc6-4b8f-ba57-7a855d96927f" providerId="ADAL" clId="{B3A70AA2-4023-4D48-AB19-2B78D9776EC6}" dt="2020-03-01T19:12:27.748" v="198" actId="20577"/>
        <pc:sldMkLst>
          <pc:docMk/>
          <pc:sldMk cId="3830029867" sldId="258"/>
        </pc:sldMkLst>
        <pc:spChg chg="mod">
          <ac:chgData name="George" userId="22d0b802-afc6-4b8f-ba57-7a855d96927f" providerId="ADAL" clId="{B3A70AA2-4023-4D48-AB19-2B78D9776EC6}" dt="2020-03-01T19:12:27.748" v="198" actId="20577"/>
          <ac:spMkLst>
            <pc:docMk/>
            <pc:sldMk cId="3830029867" sldId="258"/>
            <ac:spMk id="3" creationId="{00000000-0000-0000-0000-000000000000}"/>
          </ac:spMkLst>
        </pc:spChg>
        <pc:spChg chg="mod">
          <ac:chgData name="George" userId="22d0b802-afc6-4b8f-ba57-7a855d96927f" providerId="ADAL" clId="{B3A70AA2-4023-4D48-AB19-2B78D9776EC6}" dt="2020-03-01T19:10:31.237" v="45" actId="14100"/>
          <ac:spMkLst>
            <pc:docMk/>
            <pc:sldMk cId="3830029867" sldId="258"/>
            <ac:spMk id="11" creationId="{00000000-0000-0000-0000-000000000000}"/>
          </ac:spMkLst>
        </pc:spChg>
      </pc:sldChg>
      <pc:sldChg chg="delSp modSp">
        <pc:chgData name="George" userId="22d0b802-afc6-4b8f-ba57-7a855d96927f" providerId="ADAL" clId="{B3A70AA2-4023-4D48-AB19-2B78D9776EC6}" dt="2020-03-01T19:18:32.076" v="607" actId="478"/>
        <pc:sldMkLst>
          <pc:docMk/>
          <pc:sldMk cId="841209864" sldId="259"/>
        </pc:sldMkLst>
        <pc:spChg chg="mod">
          <ac:chgData name="George" userId="22d0b802-afc6-4b8f-ba57-7a855d96927f" providerId="ADAL" clId="{B3A70AA2-4023-4D48-AB19-2B78D9776EC6}" dt="2020-03-01T19:18:08.233" v="542" actId="20577"/>
          <ac:spMkLst>
            <pc:docMk/>
            <pc:sldMk cId="841209864" sldId="259"/>
            <ac:spMk id="3" creationId="{00000000-0000-0000-0000-000000000000}"/>
          </ac:spMkLst>
        </pc:spChg>
        <pc:spChg chg="del mod">
          <ac:chgData name="George" userId="22d0b802-afc6-4b8f-ba57-7a855d96927f" providerId="ADAL" clId="{B3A70AA2-4023-4D48-AB19-2B78D9776EC6}" dt="2020-03-01T19:18:32.076" v="607" actId="478"/>
          <ac:spMkLst>
            <pc:docMk/>
            <pc:sldMk cId="841209864" sldId="259"/>
            <ac:spMk id="5" creationId="{00000000-0000-0000-0000-000000000000}"/>
          </ac:spMkLst>
        </pc:spChg>
        <pc:spChg chg="mod">
          <ac:chgData name="George" userId="22d0b802-afc6-4b8f-ba57-7a855d96927f" providerId="ADAL" clId="{B3A70AA2-4023-4D48-AB19-2B78D9776EC6}" dt="2020-03-01T19:17:36.839" v="461" actId="20577"/>
          <ac:spMkLst>
            <pc:docMk/>
            <pc:sldMk cId="841209864" sldId="259"/>
            <ac:spMk id="11" creationId="{00000000-0000-0000-0000-000000000000}"/>
          </ac:spMkLst>
        </pc:spChg>
      </pc:sldChg>
      <pc:sldChg chg="modSp ord">
        <pc:chgData name="George" userId="22d0b802-afc6-4b8f-ba57-7a855d96927f" providerId="ADAL" clId="{B3A70AA2-4023-4D48-AB19-2B78D9776EC6}" dt="2020-03-01T22:37:53.324" v="3074" actId="113"/>
        <pc:sldMkLst>
          <pc:docMk/>
          <pc:sldMk cId="2727705481" sldId="260"/>
        </pc:sldMkLst>
        <pc:spChg chg="mod">
          <ac:chgData name="George" userId="22d0b802-afc6-4b8f-ba57-7a855d96927f" providerId="ADAL" clId="{B3A70AA2-4023-4D48-AB19-2B78D9776EC6}" dt="2020-03-01T22:37:53.324" v="3074" actId="113"/>
          <ac:spMkLst>
            <pc:docMk/>
            <pc:sldMk cId="2727705481" sldId="260"/>
            <ac:spMk id="3" creationId="{00000000-0000-0000-0000-000000000000}"/>
          </ac:spMkLst>
        </pc:spChg>
      </pc:sldChg>
      <pc:sldChg chg="ord">
        <pc:chgData name="George" userId="22d0b802-afc6-4b8f-ba57-7a855d96927f" providerId="ADAL" clId="{B3A70AA2-4023-4D48-AB19-2B78D9776EC6}" dt="2020-03-01T20:14:42.478" v="810"/>
        <pc:sldMkLst>
          <pc:docMk/>
          <pc:sldMk cId="3672653518" sldId="261"/>
        </pc:sldMkLst>
      </pc:sldChg>
      <pc:sldChg chg="addSp delSp modSp ord">
        <pc:chgData name="George" userId="22d0b802-afc6-4b8f-ba57-7a855d96927f" providerId="ADAL" clId="{B3A70AA2-4023-4D48-AB19-2B78D9776EC6}" dt="2020-03-01T21:51:08.343" v="2077" actId="2711"/>
        <pc:sldMkLst>
          <pc:docMk/>
          <pc:sldMk cId="1112245587" sldId="262"/>
        </pc:sldMkLst>
        <pc:spChg chg="add mod">
          <ac:chgData name="George" userId="22d0b802-afc6-4b8f-ba57-7a855d96927f" providerId="ADAL" clId="{B3A70AA2-4023-4D48-AB19-2B78D9776EC6}" dt="2020-03-01T21:50:48.086" v="2073" actId="2711"/>
          <ac:spMkLst>
            <pc:docMk/>
            <pc:sldMk cId="1112245587" sldId="262"/>
            <ac:spMk id="7" creationId="{D376EA13-BCEE-43B3-8E86-F1CBBCD78DD3}"/>
          </ac:spMkLst>
        </pc:spChg>
        <pc:spChg chg="add mod">
          <ac:chgData name="George" userId="22d0b802-afc6-4b8f-ba57-7a855d96927f" providerId="ADAL" clId="{B3A70AA2-4023-4D48-AB19-2B78D9776EC6}" dt="2020-03-01T21:51:03.256" v="2076" actId="1076"/>
          <ac:spMkLst>
            <pc:docMk/>
            <pc:sldMk cId="1112245587" sldId="262"/>
            <ac:spMk id="8" creationId="{D5D551EF-531E-4F42-8A45-A6960E04FFBE}"/>
          </ac:spMkLst>
        </pc:spChg>
        <pc:spChg chg="add mod">
          <ac:chgData name="George" userId="22d0b802-afc6-4b8f-ba57-7a855d96927f" providerId="ADAL" clId="{B3A70AA2-4023-4D48-AB19-2B78D9776EC6}" dt="2020-03-01T21:51:08.343" v="2077" actId="2711"/>
          <ac:spMkLst>
            <pc:docMk/>
            <pc:sldMk cId="1112245587" sldId="262"/>
            <ac:spMk id="9" creationId="{8375D8C4-63A1-406B-9628-744EA68BF3A2}"/>
          </ac:spMkLst>
        </pc:spChg>
        <pc:spChg chg="mod">
          <ac:chgData name="George" userId="22d0b802-afc6-4b8f-ba57-7a855d96927f" providerId="ADAL" clId="{B3A70AA2-4023-4D48-AB19-2B78D9776EC6}" dt="2020-03-01T21:36:34.727" v="1761" actId="20577"/>
          <ac:spMkLst>
            <pc:docMk/>
            <pc:sldMk cId="1112245587" sldId="262"/>
            <ac:spMk id="11" creationId="{00000000-0000-0000-0000-000000000000}"/>
          </ac:spMkLst>
        </pc:spChg>
        <pc:graphicFrameChg chg="add del">
          <ac:chgData name="George" userId="22d0b802-afc6-4b8f-ba57-7a855d96927f" providerId="ADAL" clId="{B3A70AA2-4023-4D48-AB19-2B78D9776EC6}" dt="2020-03-01T21:43:20.228" v="1982"/>
          <ac:graphicFrameMkLst>
            <pc:docMk/>
            <pc:sldMk cId="1112245587" sldId="262"/>
            <ac:graphicFrameMk id="2" creationId="{09C91308-157B-4129-94AA-3FC557D92BBA}"/>
          </ac:graphicFrameMkLst>
        </pc:graphicFrameChg>
        <pc:graphicFrameChg chg="add del">
          <ac:chgData name="George" userId="22d0b802-afc6-4b8f-ba57-7a855d96927f" providerId="ADAL" clId="{B3A70AA2-4023-4D48-AB19-2B78D9776EC6}" dt="2020-03-01T21:43:28.190" v="1984"/>
          <ac:graphicFrameMkLst>
            <pc:docMk/>
            <pc:sldMk cId="1112245587" sldId="262"/>
            <ac:graphicFrameMk id="3" creationId="{DC22D981-7CA5-4694-A432-34BBFD91CB9C}"/>
          </ac:graphicFrameMkLst>
        </pc:graphicFrameChg>
        <pc:graphicFrameChg chg="mod modGraphic">
          <ac:chgData name="George" userId="22d0b802-afc6-4b8f-ba57-7a855d96927f" providerId="ADAL" clId="{B3A70AA2-4023-4D48-AB19-2B78D9776EC6}" dt="2020-03-01T21:47:58.645" v="2012" actId="14100"/>
          <ac:graphicFrameMkLst>
            <pc:docMk/>
            <pc:sldMk cId="1112245587" sldId="262"/>
            <ac:graphicFrameMk id="4" creationId="{00000000-0000-0000-0000-000000000000}"/>
          </ac:graphicFrameMkLst>
        </pc:graphicFrameChg>
      </pc:sldChg>
      <pc:sldChg chg="modSp add">
        <pc:chgData name="George" userId="22d0b802-afc6-4b8f-ba57-7a855d96927f" providerId="ADAL" clId="{B3A70AA2-4023-4D48-AB19-2B78D9776EC6}" dt="2020-03-01T19:13:01.729" v="294" actId="20577"/>
        <pc:sldMkLst>
          <pc:docMk/>
          <pc:sldMk cId="3088404701" sldId="266"/>
        </pc:sldMkLst>
        <pc:spChg chg="mod">
          <ac:chgData name="George" userId="22d0b802-afc6-4b8f-ba57-7a855d96927f" providerId="ADAL" clId="{B3A70AA2-4023-4D48-AB19-2B78D9776EC6}" dt="2020-03-01T19:13:01.729" v="294" actId="20577"/>
          <ac:spMkLst>
            <pc:docMk/>
            <pc:sldMk cId="3088404701" sldId="266"/>
            <ac:spMk id="3" creationId="{00000000-0000-0000-0000-000000000000}"/>
          </ac:spMkLst>
        </pc:spChg>
        <pc:spChg chg="mod">
          <ac:chgData name="George" userId="22d0b802-afc6-4b8f-ba57-7a855d96927f" providerId="ADAL" clId="{B3A70AA2-4023-4D48-AB19-2B78D9776EC6}" dt="2020-03-01T19:12:46.920" v="235" actId="20577"/>
          <ac:spMkLst>
            <pc:docMk/>
            <pc:sldMk cId="3088404701" sldId="266"/>
            <ac:spMk id="11" creationId="{00000000-0000-0000-0000-000000000000}"/>
          </ac:spMkLst>
        </pc:spChg>
      </pc:sldChg>
      <pc:sldChg chg="delSp modSp add ord">
        <pc:chgData name="George" userId="22d0b802-afc6-4b8f-ba57-7a855d96927f" providerId="ADAL" clId="{B3A70AA2-4023-4D48-AB19-2B78D9776EC6}" dt="2020-03-01T19:14:47.151" v="350" actId="20577"/>
        <pc:sldMkLst>
          <pc:docMk/>
          <pc:sldMk cId="2967702006" sldId="267"/>
        </pc:sldMkLst>
        <pc:spChg chg="mod">
          <ac:chgData name="George" userId="22d0b802-afc6-4b8f-ba57-7a855d96927f" providerId="ADAL" clId="{B3A70AA2-4023-4D48-AB19-2B78D9776EC6}" dt="2020-03-01T19:14:47.151" v="350" actId="20577"/>
          <ac:spMkLst>
            <pc:docMk/>
            <pc:sldMk cId="2967702006" sldId="267"/>
            <ac:spMk id="5" creationId="{00000000-0000-0000-0000-000000000000}"/>
          </ac:spMkLst>
        </pc:spChg>
        <pc:spChg chg="del">
          <ac:chgData name="George" userId="22d0b802-afc6-4b8f-ba57-7a855d96927f" providerId="ADAL" clId="{B3A70AA2-4023-4D48-AB19-2B78D9776EC6}" dt="2020-03-01T19:13:39.597" v="303" actId="478"/>
          <ac:spMkLst>
            <pc:docMk/>
            <pc:sldMk cId="2967702006" sldId="267"/>
            <ac:spMk id="6" creationId="{00000000-0000-0000-0000-000000000000}"/>
          </ac:spMkLst>
        </pc:spChg>
      </pc:sldChg>
      <pc:sldChg chg="modSp add">
        <pc:chgData name="George" userId="22d0b802-afc6-4b8f-ba57-7a855d96927f" providerId="ADAL" clId="{B3A70AA2-4023-4D48-AB19-2B78D9776EC6}" dt="2020-03-01T19:17:13.277" v="441" actId="313"/>
        <pc:sldMkLst>
          <pc:docMk/>
          <pc:sldMk cId="1178959334" sldId="268"/>
        </pc:sldMkLst>
        <pc:spChg chg="mod">
          <ac:chgData name="George" userId="22d0b802-afc6-4b8f-ba57-7a855d96927f" providerId="ADAL" clId="{B3A70AA2-4023-4D48-AB19-2B78D9776EC6}" dt="2020-03-01T19:17:13.277" v="441" actId="313"/>
          <ac:spMkLst>
            <pc:docMk/>
            <pc:sldMk cId="1178959334" sldId="268"/>
            <ac:spMk id="3" creationId="{00000000-0000-0000-0000-000000000000}"/>
          </ac:spMkLst>
        </pc:spChg>
        <pc:spChg chg="mod">
          <ac:chgData name="George" userId="22d0b802-afc6-4b8f-ba57-7a855d96927f" providerId="ADAL" clId="{B3A70AA2-4023-4D48-AB19-2B78D9776EC6}" dt="2020-03-01T19:16:23.197" v="424" actId="20577"/>
          <ac:spMkLst>
            <pc:docMk/>
            <pc:sldMk cId="1178959334" sldId="268"/>
            <ac:spMk id="11" creationId="{00000000-0000-0000-0000-000000000000}"/>
          </ac:spMkLst>
        </pc:spChg>
      </pc:sldChg>
      <pc:sldChg chg="add">
        <pc:chgData name="George" userId="22d0b802-afc6-4b8f-ba57-7a855d96927f" providerId="ADAL" clId="{B3A70AA2-4023-4D48-AB19-2B78D9776EC6}" dt="2020-03-01T19:18:28.587" v="606"/>
        <pc:sldMkLst>
          <pc:docMk/>
          <pc:sldMk cId="3138290190" sldId="269"/>
        </pc:sldMkLst>
      </pc:sldChg>
      <pc:sldChg chg="add del">
        <pc:chgData name="George" userId="22d0b802-afc6-4b8f-ba57-7a855d96927f" providerId="ADAL" clId="{B3A70AA2-4023-4D48-AB19-2B78D9776EC6}" dt="2020-03-01T19:17:47.433" v="471" actId="47"/>
        <pc:sldMkLst>
          <pc:docMk/>
          <pc:sldMk cId="3283643398" sldId="269"/>
        </pc:sldMkLst>
      </pc:sldChg>
      <pc:sldChg chg="modSp add del">
        <pc:chgData name="George" userId="22d0b802-afc6-4b8f-ba57-7a855d96927f" providerId="ADAL" clId="{B3A70AA2-4023-4D48-AB19-2B78D9776EC6}" dt="2020-03-01T20:06:30.586" v="630" actId="47"/>
        <pc:sldMkLst>
          <pc:docMk/>
          <pc:sldMk cId="967086492" sldId="270"/>
        </pc:sldMkLst>
        <pc:spChg chg="mod">
          <ac:chgData name="George" userId="22d0b802-afc6-4b8f-ba57-7a855d96927f" providerId="ADAL" clId="{B3A70AA2-4023-4D48-AB19-2B78D9776EC6}" dt="2020-03-01T20:06:27.845" v="629" actId="20577"/>
          <ac:spMkLst>
            <pc:docMk/>
            <pc:sldMk cId="967086492" sldId="270"/>
            <ac:spMk id="11" creationId="{00000000-0000-0000-0000-000000000000}"/>
          </ac:spMkLst>
        </pc:spChg>
      </pc:sldChg>
      <pc:sldChg chg="modSp add">
        <pc:chgData name="George" userId="22d0b802-afc6-4b8f-ba57-7a855d96927f" providerId="ADAL" clId="{B3A70AA2-4023-4D48-AB19-2B78D9776EC6}" dt="2020-03-01T20:07:03.894" v="694" actId="20577"/>
        <pc:sldMkLst>
          <pc:docMk/>
          <pc:sldMk cId="2777572678" sldId="270"/>
        </pc:sldMkLst>
        <pc:spChg chg="mod">
          <ac:chgData name="George" userId="22d0b802-afc6-4b8f-ba57-7a855d96927f" providerId="ADAL" clId="{B3A70AA2-4023-4D48-AB19-2B78D9776EC6}" dt="2020-03-01T20:07:03.894" v="694" actId="20577"/>
          <ac:spMkLst>
            <pc:docMk/>
            <pc:sldMk cId="2777572678" sldId="270"/>
            <ac:spMk id="3" creationId="{00000000-0000-0000-0000-000000000000}"/>
          </ac:spMkLst>
        </pc:spChg>
        <pc:spChg chg="mod">
          <ac:chgData name="George" userId="22d0b802-afc6-4b8f-ba57-7a855d96927f" providerId="ADAL" clId="{B3A70AA2-4023-4D48-AB19-2B78D9776EC6}" dt="2020-03-01T20:06:42.460" v="650" actId="20577"/>
          <ac:spMkLst>
            <pc:docMk/>
            <pc:sldMk cId="2777572678" sldId="270"/>
            <ac:spMk id="11" creationId="{00000000-0000-0000-0000-000000000000}"/>
          </ac:spMkLst>
        </pc:spChg>
      </pc:sldChg>
      <pc:sldChg chg="addSp delSp modSp add">
        <pc:chgData name="George" userId="22d0b802-afc6-4b8f-ba57-7a855d96927f" providerId="ADAL" clId="{B3A70AA2-4023-4D48-AB19-2B78D9776EC6}" dt="2020-03-01T20:12:49.824" v="785" actId="403"/>
        <pc:sldMkLst>
          <pc:docMk/>
          <pc:sldMk cId="3173185447" sldId="271"/>
        </pc:sldMkLst>
        <pc:spChg chg="del">
          <ac:chgData name="George" userId="22d0b802-afc6-4b8f-ba57-7a855d96927f" providerId="ADAL" clId="{B3A70AA2-4023-4D48-AB19-2B78D9776EC6}" dt="2020-03-01T20:07:23.853" v="696" actId="478"/>
          <ac:spMkLst>
            <pc:docMk/>
            <pc:sldMk cId="3173185447" sldId="271"/>
            <ac:spMk id="3" creationId="{00000000-0000-0000-0000-000000000000}"/>
          </ac:spMkLst>
        </pc:spChg>
        <pc:spChg chg="add mod">
          <ac:chgData name="George" userId="22d0b802-afc6-4b8f-ba57-7a855d96927f" providerId="ADAL" clId="{B3A70AA2-4023-4D48-AB19-2B78D9776EC6}" dt="2020-03-01T20:12:49.824" v="785" actId="403"/>
          <ac:spMkLst>
            <pc:docMk/>
            <pc:sldMk cId="3173185447" sldId="271"/>
            <ac:spMk id="4" creationId="{23269918-474C-4C32-ADD5-D7A66EE4F191}"/>
          </ac:spMkLst>
        </pc:spChg>
        <pc:picChg chg="add del mod">
          <ac:chgData name="George" userId="22d0b802-afc6-4b8f-ba57-7a855d96927f" providerId="ADAL" clId="{B3A70AA2-4023-4D48-AB19-2B78D9776EC6}" dt="2020-03-01T20:11:41.128" v="714" actId="478"/>
          <ac:picMkLst>
            <pc:docMk/>
            <pc:sldMk cId="3173185447" sldId="271"/>
            <ac:picMk id="2" creationId="{3977E063-F8BA-4569-A88A-930E6338047C}"/>
          </ac:picMkLst>
        </pc:picChg>
        <pc:picChg chg="add del mod">
          <ac:chgData name="George" userId="22d0b802-afc6-4b8f-ba57-7a855d96927f" providerId="ADAL" clId="{B3A70AA2-4023-4D48-AB19-2B78D9776EC6}" dt="2020-03-01T20:08:12.752" v="700" actId="478"/>
          <ac:picMkLst>
            <pc:docMk/>
            <pc:sldMk cId="3173185447" sldId="271"/>
            <ac:picMk id="1026" creationId="{F9051AB7-8745-4D11-B114-40345F3A9058}"/>
          </ac:picMkLst>
        </pc:picChg>
      </pc:sldChg>
      <pc:sldChg chg="addSp delSp modSp add">
        <pc:chgData name="George" userId="22d0b802-afc6-4b8f-ba57-7a855d96927f" providerId="ADAL" clId="{B3A70AA2-4023-4D48-AB19-2B78D9776EC6}" dt="2020-03-01T20:14:28.030" v="808" actId="1076"/>
        <pc:sldMkLst>
          <pc:docMk/>
          <pc:sldMk cId="3790006096" sldId="272"/>
        </pc:sldMkLst>
        <pc:spChg chg="del">
          <ac:chgData name="George" userId="22d0b802-afc6-4b8f-ba57-7a855d96927f" providerId="ADAL" clId="{B3A70AA2-4023-4D48-AB19-2B78D9776EC6}" dt="2020-03-01T20:14:23.450" v="805" actId="478"/>
          <ac:spMkLst>
            <pc:docMk/>
            <pc:sldMk cId="3790006096" sldId="272"/>
            <ac:spMk id="3" creationId="{00000000-0000-0000-0000-000000000000}"/>
          </ac:spMkLst>
        </pc:spChg>
        <pc:spChg chg="mod">
          <ac:chgData name="George" userId="22d0b802-afc6-4b8f-ba57-7a855d96927f" providerId="ADAL" clId="{B3A70AA2-4023-4D48-AB19-2B78D9776EC6}" dt="2020-03-01T20:14:20.163" v="804" actId="20577"/>
          <ac:spMkLst>
            <pc:docMk/>
            <pc:sldMk cId="3790006096" sldId="272"/>
            <ac:spMk id="11" creationId="{00000000-0000-0000-0000-000000000000}"/>
          </ac:spMkLst>
        </pc:spChg>
        <pc:picChg chg="add mod">
          <ac:chgData name="George" userId="22d0b802-afc6-4b8f-ba57-7a855d96927f" providerId="ADAL" clId="{B3A70AA2-4023-4D48-AB19-2B78D9776EC6}" dt="2020-03-01T20:14:28.030" v="808" actId="1076"/>
          <ac:picMkLst>
            <pc:docMk/>
            <pc:sldMk cId="3790006096" sldId="272"/>
            <ac:picMk id="2050" creationId="{B2B96C60-7213-472C-9C1F-9348BE8FEA83}"/>
          </ac:picMkLst>
        </pc:picChg>
      </pc:sldChg>
      <pc:sldChg chg="modSp add">
        <pc:chgData name="George" userId="22d0b802-afc6-4b8f-ba57-7a855d96927f" providerId="ADAL" clId="{B3A70AA2-4023-4D48-AB19-2B78D9776EC6}" dt="2020-03-01T20:16:05.236" v="838" actId="20577"/>
        <pc:sldMkLst>
          <pc:docMk/>
          <pc:sldMk cId="3466469417" sldId="273"/>
        </pc:sldMkLst>
        <pc:spChg chg="mod">
          <ac:chgData name="George" userId="22d0b802-afc6-4b8f-ba57-7a855d96927f" providerId="ADAL" clId="{B3A70AA2-4023-4D48-AB19-2B78D9776EC6}" dt="2020-03-01T20:16:05.236" v="838" actId="20577"/>
          <ac:spMkLst>
            <pc:docMk/>
            <pc:sldMk cId="3466469417" sldId="273"/>
            <ac:spMk id="5" creationId="{00000000-0000-0000-0000-000000000000}"/>
          </ac:spMkLst>
        </pc:spChg>
      </pc:sldChg>
      <pc:sldChg chg="addSp modSp add">
        <pc:chgData name="George" userId="22d0b802-afc6-4b8f-ba57-7a855d96927f" providerId="ADAL" clId="{B3A70AA2-4023-4D48-AB19-2B78D9776EC6}" dt="2020-03-01T20:19:29.432" v="998" actId="1076"/>
        <pc:sldMkLst>
          <pc:docMk/>
          <pc:sldMk cId="4200032416" sldId="274"/>
        </pc:sldMkLst>
        <pc:spChg chg="mod">
          <ac:chgData name="George" userId="22d0b802-afc6-4b8f-ba57-7a855d96927f" providerId="ADAL" clId="{B3A70AA2-4023-4D48-AB19-2B78D9776EC6}" dt="2020-03-01T20:19:25.572" v="997" actId="14100"/>
          <ac:spMkLst>
            <pc:docMk/>
            <pc:sldMk cId="4200032416" sldId="274"/>
            <ac:spMk id="3" creationId="{00000000-0000-0000-0000-000000000000}"/>
          </ac:spMkLst>
        </pc:spChg>
        <pc:spChg chg="mod">
          <ac:chgData name="George" userId="22d0b802-afc6-4b8f-ba57-7a855d96927f" providerId="ADAL" clId="{B3A70AA2-4023-4D48-AB19-2B78D9776EC6}" dt="2020-03-01T20:16:32.572" v="862" actId="20577"/>
          <ac:spMkLst>
            <pc:docMk/>
            <pc:sldMk cId="4200032416" sldId="274"/>
            <ac:spMk id="11" creationId="{00000000-0000-0000-0000-000000000000}"/>
          </ac:spMkLst>
        </pc:spChg>
        <pc:picChg chg="add mod">
          <ac:chgData name="George" userId="22d0b802-afc6-4b8f-ba57-7a855d96927f" providerId="ADAL" clId="{B3A70AA2-4023-4D48-AB19-2B78D9776EC6}" dt="2020-03-01T20:19:29.432" v="998" actId="1076"/>
          <ac:picMkLst>
            <pc:docMk/>
            <pc:sldMk cId="4200032416" sldId="274"/>
            <ac:picMk id="2" creationId="{ECA946CB-A571-44EC-BE9B-746C7421C004}"/>
          </ac:picMkLst>
        </pc:picChg>
      </pc:sldChg>
      <pc:sldChg chg="addSp delSp modSp add">
        <pc:chgData name="George" userId="22d0b802-afc6-4b8f-ba57-7a855d96927f" providerId="ADAL" clId="{B3A70AA2-4023-4D48-AB19-2B78D9776EC6}" dt="2020-03-01T21:33:26.908" v="1646" actId="1076"/>
        <pc:sldMkLst>
          <pc:docMk/>
          <pc:sldMk cId="1008184787" sldId="275"/>
        </pc:sldMkLst>
        <pc:spChg chg="mod">
          <ac:chgData name="George" userId="22d0b802-afc6-4b8f-ba57-7a855d96927f" providerId="ADAL" clId="{B3A70AA2-4023-4D48-AB19-2B78D9776EC6}" dt="2020-03-01T20:20:19.062" v="1079" actId="20577"/>
          <ac:spMkLst>
            <pc:docMk/>
            <pc:sldMk cId="1008184787" sldId="275"/>
            <ac:spMk id="3" creationId="{00000000-0000-0000-0000-000000000000}"/>
          </ac:spMkLst>
        </pc:spChg>
        <pc:spChg chg="mod">
          <ac:chgData name="George" userId="22d0b802-afc6-4b8f-ba57-7a855d96927f" providerId="ADAL" clId="{B3A70AA2-4023-4D48-AB19-2B78D9776EC6}" dt="2020-03-01T20:32:00.512" v="1148" actId="14100"/>
          <ac:spMkLst>
            <pc:docMk/>
            <pc:sldMk cId="1008184787" sldId="275"/>
            <ac:spMk id="11" creationId="{00000000-0000-0000-0000-000000000000}"/>
          </ac:spMkLst>
        </pc:spChg>
        <pc:picChg chg="del">
          <ac:chgData name="George" userId="22d0b802-afc6-4b8f-ba57-7a855d96927f" providerId="ADAL" clId="{B3A70AA2-4023-4D48-AB19-2B78D9776EC6}" dt="2020-03-01T20:20:02.474" v="1036" actId="478"/>
          <ac:picMkLst>
            <pc:docMk/>
            <pc:sldMk cId="1008184787" sldId="275"/>
            <ac:picMk id="2" creationId="{ECA946CB-A571-44EC-BE9B-746C7421C004}"/>
          </ac:picMkLst>
        </pc:picChg>
        <pc:picChg chg="add mod">
          <ac:chgData name="George" userId="22d0b802-afc6-4b8f-ba57-7a855d96927f" providerId="ADAL" clId="{B3A70AA2-4023-4D48-AB19-2B78D9776EC6}" dt="2020-03-01T21:33:26.908" v="1646" actId="1076"/>
          <ac:picMkLst>
            <pc:docMk/>
            <pc:sldMk cId="1008184787" sldId="275"/>
            <ac:picMk id="8194" creationId="{93A3D79E-EFB5-4C74-925C-52E65CFB9662}"/>
          </ac:picMkLst>
        </pc:picChg>
      </pc:sldChg>
      <pc:sldChg chg="addSp delSp modSp add">
        <pc:chgData name="George" userId="22d0b802-afc6-4b8f-ba57-7a855d96927f" providerId="ADAL" clId="{B3A70AA2-4023-4D48-AB19-2B78D9776EC6}" dt="2020-03-01T20:30:58.428" v="1145" actId="1076"/>
        <pc:sldMkLst>
          <pc:docMk/>
          <pc:sldMk cId="3792159842" sldId="276"/>
        </pc:sldMkLst>
        <pc:spChg chg="mod">
          <ac:chgData name="George" userId="22d0b802-afc6-4b8f-ba57-7a855d96927f" providerId="ADAL" clId="{B3A70AA2-4023-4D48-AB19-2B78D9776EC6}" dt="2020-03-01T20:30:27.629" v="1142" actId="1076"/>
          <ac:spMkLst>
            <pc:docMk/>
            <pc:sldMk cId="3792159842" sldId="276"/>
            <ac:spMk id="3" creationId="{00000000-0000-0000-0000-000000000000}"/>
          </ac:spMkLst>
        </pc:spChg>
        <pc:spChg chg="mod">
          <ac:chgData name="George" userId="22d0b802-afc6-4b8f-ba57-7a855d96927f" providerId="ADAL" clId="{B3A70AA2-4023-4D48-AB19-2B78D9776EC6}" dt="2020-03-01T20:30:01.407" v="1130" actId="14100"/>
          <ac:spMkLst>
            <pc:docMk/>
            <pc:sldMk cId="3792159842" sldId="276"/>
            <ac:spMk id="11" creationId="{00000000-0000-0000-0000-000000000000}"/>
          </ac:spMkLst>
        </pc:spChg>
        <pc:picChg chg="del">
          <ac:chgData name="George" userId="22d0b802-afc6-4b8f-ba57-7a855d96927f" providerId="ADAL" clId="{B3A70AA2-4023-4D48-AB19-2B78D9776EC6}" dt="2020-03-01T20:30:03.231" v="1131" actId="478"/>
          <ac:picMkLst>
            <pc:docMk/>
            <pc:sldMk cId="3792159842" sldId="276"/>
            <ac:picMk id="2" creationId="{ECA946CB-A571-44EC-BE9B-746C7421C004}"/>
          </ac:picMkLst>
        </pc:picChg>
        <pc:picChg chg="add mod">
          <ac:chgData name="George" userId="22d0b802-afc6-4b8f-ba57-7a855d96927f" providerId="ADAL" clId="{B3A70AA2-4023-4D48-AB19-2B78D9776EC6}" dt="2020-03-01T20:30:58.428" v="1145" actId="1076"/>
          <ac:picMkLst>
            <pc:docMk/>
            <pc:sldMk cId="3792159842" sldId="276"/>
            <ac:picMk id="4" creationId="{B06AAD1F-546D-4D60-83B5-447E85AB3216}"/>
          </ac:picMkLst>
        </pc:picChg>
      </pc:sldChg>
      <pc:sldChg chg="addSp delSp modSp add">
        <pc:chgData name="George" userId="22d0b802-afc6-4b8f-ba57-7a855d96927f" providerId="ADAL" clId="{B3A70AA2-4023-4D48-AB19-2B78D9776EC6}" dt="2020-03-01T20:39:12.254" v="1234" actId="732"/>
        <pc:sldMkLst>
          <pc:docMk/>
          <pc:sldMk cId="3537963124" sldId="277"/>
        </pc:sldMkLst>
        <pc:spChg chg="del">
          <ac:chgData name="George" userId="22d0b802-afc6-4b8f-ba57-7a855d96927f" providerId="ADAL" clId="{B3A70AA2-4023-4D48-AB19-2B78D9776EC6}" dt="2020-03-01T20:32:25.551" v="1185" actId="478"/>
          <ac:spMkLst>
            <pc:docMk/>
            <pc:sldMk cId="3537963124" sldId="277"/>
            <ac:spMk id="3" creationId="{00000000-0000-0000-0000-000000000000}"/>
          </ac:spMkLst>
        </pc:spChg>
        <pc:spChg chg="mod">
          <ac:chgData name="George" userId="22d0b802-afc6-4b8f-ba57-7a855d96927f" providerId="ADAL" clId="{B3A70AA2-4023-4D48-AB19-2B78D9776EC6}" dt="2020-03-01T20:36:39.197" v="1210" actId="14100"/>
          <ac:spMkLst>
            <pc:docMk/>
            <pc:sldMk cId="3537963124" sldId="277"/>
            <ac:spMk id="11" creationId="{00000000-0000-0000-0000-000000000000}"/>
          </ac:spMkLst>
        </pc:spChg>
        <pc:picChg chg="add mod">
          <ac:chgData name="George" userId="22d0b802-afc6-4b8f-ba57-7a855d96927f" providerId="ADAL" clId="{B3A70AA2-4023-4D48-AB19-2B78D9776EC6}" dt="2020-03-01T20:35:00.437" v="1191" actId="1076"/>
          <ac:picMkLst>
            <pc:docMk/>
            <pc:sldMk cId="3537963124" sldId="277"/>
            <ac:picMk id="2" creationId="{EE00F623-B865-4799-8615-45050B57F6A3}"/>
          </ac:picMkLst>
        </pc:picChg>
        <pc:picChg chg="add del mod modCrop">
          <ac:chgData name="George" userId="22d0b802-afc6-4b8f-ba57-7a855d96927f" providerId="ADAL" clId="{B3A70AA2-4023-4D48-AB19-2B78D9776EC6}" dt="2020-03-01T20:38:56.123" v="1227" actId="478"/>
          <ac:picMkLst>
            <pc:docMk/>
            <pc:sldMk cId="3537963124" sldId="277"/>
            <ac:picMk id="4" creationId="{48642B7D-7B2B-44D4-BE5C-BB9EE2194642}"/>
          </ac:picMkLst>
        </pc:picChg>
        <pc:picChg chg="add mod modCrop">
          <ac:chgData name="George" userId="22d0b802-afc6-4b8f-ba57-7a855d96927f" providerId="ADAL" clId="{B3A70AA2-4023-4D48-AB19-2B78D9776EC6}" dt="2020-03-01T20:39:12.254" v="1234" actId="732"/>
          <ac:picMkLst>
            <pc:docMk/>
            <pc:sldMk cId="3537963124" sldId="277"/>
            <ac:picMk id="7" creationId="{DCA36418-A850-4A75-9BF1-2B7EE9BBDB76}"/>
          </ac:picMkLst>
        </pc:picChg>
      </pc:sldChg>
      <pc:sldChg chg="add del">
        <pc:chgData name="George" userId="22d0b802-afc6-4b8f-ba57-7a855d96927f" providerId="ADAL" clId="{B3A70AA2-4023-4D48-AB19-2B78D9776EC6}" dt="2020-03-01T20:36:44.590" v="1212" actId="47"/>
        <pc:sldMkLst>
          <pc:docMk/>
          <pc:sldMk cId="423530799" sldId="278"/>
        </pc:sldMkLst>
      </pc:sldChg>
      <pc:sldChg chg="add del">
        <pc:chgData name="George" userId="22d0b802-afc6-4b8f-ba57-7a855d96927f" providerId="ADAL" clId="{B3A70AA2-4023-4D48-AB19-2B78D9776EC6}" dt="2020-03-01T20:33:48.832" v="1187"/>
        <pc:sldMkLst>
          <pc:docMk/>
          <pc:sldMk cId="3329992458" sldId="278"/>
        </pc:sldMkLst>
      </pc:sldChg>
      <pc:sldChg chg="addSp delSp modSp add">
        <pc:chgData name="George" userId="22d0b802-afc6-4b8f-ba57-7a855d96927f" providerId="ADAL" clId="{B3A70AA2-4023-4D48-AB19-2B78D9776EC6}" dt="2020-03-01T20:43:15.523" v="1238" actId="1076"/>
        <pc:sldMkLst>
          <pc:docMk/>
          <pc:sldMk cId="1576319301" sldId="279"/>
        </pc:sldMkLst>
        <pc:spChg chg="mod">
          <ac:chgData name="George" userId="22d0b802-afc6-4b8f-ba57-7a855d96927f" providerId="ADAL" clId="{B3A70AA2-4023-4D48-AB19-2B78D9776EC6}" dt="2020-03-01T20:36:54.894" v="1221" actId="20577"/>
          <ac:spMkLst>
            <pc:docMk/>
            <pc:sldMk cId="1576319301" sldId="279"/>
            <ac:spMk id="11" creationId="{00000000-0000-0000-0000-000000000000}"/>
          </ac:spMkLst>
        </pc:spChg>
        <pc:picChg chg="del">
          <ac:chgData name="George" userId="22d0b802-afc6-4b8f-ba57-7a855d96927f" providerId="ADAL" clId="{B3A70AA2-4023-4D48-AB19-2B78D9776EC6}" dt="2020-03-01T20:36:59.225" v="1222" actId="478"/>
          <ac:picMkLst>
            <pc:docMk/>
            <pc:sldMk cId="1576319301" sldId="279"/>
            <ac:picMk id="2" creationId="{EE00F623-B865-4799-8615-45050B57F6A3}"/>
          </ac:picMkLst>
        </pc:picChg>
        <pc:picChg chg="add del mod">
          <ac:chgData name="George" userId="22d0b802-afc6-4b8f-ba57-7a855d96927f" providerId="ADAL" clId="{B3A70AA2-4023-4D48-AB19-2B78D9776EC6}" dt="2020-03-01T20:38:53.699" v="1226" actId="21"/>
          <ac:picMkLst>
            <pc:docMk/>
            <pc:sldMk cId="1576319301" sldId="279"/>
            <ac:picMk id="3" creationId="{512E6BD3-257D-4703-AD39-47050F7B7049}"/>
          </ac:picMkLst>
        </pc:picChg>
        <pc:picChg chg="del">
          <ac:chgData name="George" userId="22d0b802-afc6-4b8f-ba57-7a855d96927f" providerId="ADAL" clId="{B3A70AA2-4023-4D48-AB19-2B78D9776EC6}" dt="2020-03-01T20:37:00.633" v="1223" actId="478"/>
          <ac:picMkLst>
            <pc:docMk/>
            <pc:sldMk cId="1576319301" sldId="279"/>
            <ac:picMk id="4" creationId="{48642B7D-7B2B-44D4-BE5C-BB9EE2194642}"/>
          </ac:picMkLst>
        </pc:picChg>
        <pc:picChg chg="add mod">
          <ac:chgData name="George" userId="22d0b802-afc6-4b8f-ba57-7a855d96927f" providerId="ADAL" clId="{B3A70AA2-4023-4D48-AB19-2B78D9776EC6}" dt="2020-03-01T20:43:15.523" v="1238" actId="1076"/>
          <ac:picMkLst>
            <pc:docMk/>
            <pc:sldMk cId="1576319301" sldId="279"/>
            <ac:picMk id="5" creationId="{6C4D10E5-0828-4842-96EE-BC9DD1874C36}"/>
          </ac:picMkLst>
        </pc:picChg>
      </pc:sldChg>
      <pc:sldChg chg="addSp delSp modSp add">
        <pc:chgData name="George" userId="22d0b802-afc6-4b8f-ba57-7a855d96927f" providerId="ADAL" clId="{B3A70AA2-4023-4D48-AB19-2B78D9776EC6}" dt="2020-03-01T21:02:28.749" v="1298" actId="1076"/>
        <pc:sldMkLst>
          <pc:docMk/>
          <pc:sldMk cId="2580960073" sldId="280"/>
        </pc:sldMkLst>
        <pc:spChg chg="del">
          <ac:chgData name="George" userId="22d0b802-afc6-4b8f-ba57-7a855d96927f" providerId="ADAL" clId="{B3A70AA2-4023-4D48-AB19-2B78D9776EC6}" dt="2020-03-01T20:45:51.899" v="1261" actId="478"/>
          <ac:spMkLst>
            <pc:docMk/>
            <pc:sldMk cId="2580960073" sldId="280"/>
            <ac:spMk id="3" creationId="{00000000-0000-0000-0000-000000000000}"/>
          </ac:spMkLst>
        </pc:spChg>
        <pc:spChg chg="add mod">
          <ac:chgData name="George" userId="22d0b802-afc6-4b8f-ba57-7a855d96927f" providerId="ADAL" clId="{B3A70AA2-4023-4D48-AB19-2B78D9776EC6}" dt="2020-03-01T21:02:28.749" v="1298" actId="1076"/>
          <ac:spMkLst>
            <pc:docMk/>
            <pc:sldMk cId="2580960073" sldId="280"/>
            <ac:spMk id="6" creationId="{9E98BF9E-6B63-49CA-9154-2D467A15E39F}"/>
          </ac:spMkLst>
        </pc:spChg>
        <pc:spChg chg="mod">
          <ac:chgData name="George" userId="22d0b802-afc6-4b8f-ba57-7a855d96927f" providerId="ADAL" clId="{B3A70AA2-4023-4D48-AB19-2B78D9776EC6}" dt="2020-03-01T20:45:09.030" v="1260" actId="20577"/>
          <ac:spMkLst>
            <pc:docMk/>
            <pc:sldMk cId="2580960073" sldId="280"/>
            <ac:spMk id="11" creationId="{00000000-0000-0000-0000-000000000000}"/>
          </ac:spMkLst>
        </pc:spChg>
        <pc:picChg chg="add del mod">
          <ac:chgData name="George" userId="22d0b802-afc6-4b8f-ba57-7a855d96927f" providerId="ADAL" clId="{B3A70AA2-4023-4D48-AB19-2B78D9776EC6}" dt="2020-03-01T20:47:30.984" v="1277" actId="478"/>
          <ac:picMkLst>
            <pc:docMk/>
            <pc:sldMk cId="2580960073" sldId="280"/>
            <ac:picMk id="4" creationId="{4A69F651-27A3-42E9-A480-E4814C2B985F}"/>
          </ac:picMkLst>
        </pc:picChg>
        <pc:picChg chg="add mod">
          <ac:chgData name="George" userId="22d0b802-afc6-4b8f-ba57-7a855d96927f" providerId="ADAL" clId="{B3A70AA2-4023-4D48-AB19-2B78D9776EC6}" dt="2020-03-01T20:58:56.663" v="1286" actId="1076"/>
          <ac:picMkLst>
            <pc:docMk/>
            <pc:sldMk cId="2580960073" sldId="280"/>
            <ac:picMk id="5" creationId="{A94A97ED-407A-49F9-9757-C32EE7F3FEFC}"/>
          </ac:picMkLst>
        </pc:picChg>
        <pc:picChg chg="add mod">
          <ac:chgData name="George" userId="22d0b802-afc6-4b8f-ba57-7a855d96927f" providerId="ADAL" clId="{B3A70AA2-4023-4D48-AB19-2B78D9776EC6}" dt="2020-03-01T21:02:24.669" v="1297" actId="1076"/>
          <ac:picMkLst>
            <pc:docMk/>
            <pc:sldMk cId="2580960073" sldId="280"/>
            <ac:picMk id="7" creationId="{10FCD662-532F-45AE-8CBA-F00475454B51}"/>
          </ac:picMkLst>
        </pc:picChg>
        <pc:picChg chg="add del mod">
          <ac:chgData name="George" userId="22d0b802-afc6-4b8f-ba57-7a855d96927f" providerId="ADAL" clId="{B3A70AA2-4023-4D48-AB19-2B78D9776EC6}" dt="2020-03-01T20:58:50.099" v="1283" actId="478"/>
          <ac:picMkLst>
            <pc:docMk/>
            <pc:sldMk cId="2580960073" sldId="280"/>
            <ac:picMk id="3074" creationId="{D31F9289-3A92-48FC-A05F-1C64B6730E36}"/>
          </ac:picMkLst>
        </pc:picChg>
        <pc:picChg chg="add del mod">
          <ac:chgData name="George" userId="22d0b802-afc6-4b8f-ba57-7a855d96927f" providerId="ADAL" clId="{B3A70AA2-4023-4D48-AB19-2B78D9776EC6}" dt="2020-03-01T20:58:51.689" v="1284" actId="478"/>
          <ac:picMkLst>
            <pc:docMk/>
            <pc:sldMk cId="2580960073" sldId="280"/>
            <ac:picMk id="3076" creationId="{AD3DD88B-1D30-4C97-AEE0-2C27136E650D}"/>
          </ac:picMkLst>
        </pc:picChg>
      </pc:sldChg>
      <pc:sldChg chg="addSp delSp modSp add">
        <pc:chgData name="George" userId="22d0b802-afc6-4b8f-ba57-7a855d96927f" providerId="ADAL" clId="{B3A70AA2-4023-4D48-AB19-2B78D9776EC6}" dt="2020-03-01T21:24:51.739" v="1626" actId="1076"/>
        <pc:sldMkLst>
          <pc:docMk/>
          <pc:sldMk cId="1486192924" sldId="281"/>
        </pc:sldMkLst>
        <pc:spChg chg="del">
          <ac:chgData name="George" userId="22d0b802-afc6-4b8f-ba57-7a855d96927f" providerId="ADAL" clId="{B3A70AA2-4023-4D48-AB19-2B78D9776EC6}" dt="2020-03-01T21:03:04.958" v="1322" actId="478"/>
          <ac:spMkLst>
            <pc:docMk/>
            <pc:sldMk cId="1486192924" sldId="281"/>
            <ac:spMk id="6" creationId="{9E98BF9E-6B63-49CA-9154-2D467A15E39F}"/>
          </ac:spMkLst>
        </pc:spChg>
        <pc:spChg chg="mod">
          <ac:chgData name="George" userId="22d0b802-afc6-4b8f-ba57-7a855d96927f" providerId="ADAL" clId="{B3A70AA2-4023-4D48-AB19-2B78D9776EC6}" dt="2020-03-01T21:03:00.418" v="1319" actId="20577"/>
          <ac:spMkLst>
            <pc:docMk/>
            <pc:sldMk cId="1486192924" sldId="281"/>
            <ac:spMk id="11" creationId="{00000000-0000-0000-0000-000000000000}"/>
          </ac:spMkLst>
        </pc:spChg>
        <pc:picChg chg="del">
          <ac:chgData name="George" userId="22d0b802-afc6-4b8f-ba57-7a855d96927f" providerId="ADAL" clId="{B3A70AA2-4023-4D48-AB19-2B78D9776EC6}" dt="2020-03-01T21:03:02.375" v="1320" actId="478"/>
          <ac:picMkLst>
            <pc:docMk/>
            <pc:sldMk cId="1486192924" sldId="281"/>
            <ac:picMk id="5" creationId="{A94A97ED-407A-49F9-9757-C32EE7F3FEFC}"/>
          </ac:picMkLst>
        </pc:picChg>
        <pc:picChg chg="del">
          <ac:chgData name="George" userId="22d0b802-afc6-4b8f-ba57-7a855d96927f" providerId="ADAL" clId="{B3A70AA2-4023-4D48-AB19-2B78D9776EC6}" dt="2020-03-01T21:03:03.298" v="1321" actId="478"/>
          <ac:picMkLst>
            <pc:docMk/>
            <pc:sldMk cId="1486192924" sldId="281"/>
            <ac:picMk id="7" creationId="{10FCD662-532F-45AE-8CBA-F00475454B51}"/>
          </ac:picMkLst>
        </pc:picChg>
        <pc:picChg chg="add mod">
          <ac:chgData name="George" userId="22d0b802-afc6-4b8f-ba57-7a855d96927f" providerId="ADAL" clId="{B3A70AA2-4023-4D48-AB19-2B78D9776EC6}" dt="2020-03-01T21:24:51.739" v="1626" actId="1076"/>
          <ac:picMkLst>
            <pc:docMk/>
            <pc:sldMk cId="1486192924" sldId="281"/>
            <ac:picMk id="7170" creationId="{ABA02E0B-B7A0-4FD6-AAC5-9DED31597CB2}"/>
          </ac:picMkLst>
        </pc:picChg>
      </pc:sldChg>
      <pc:sldChg chg="addSp modSp add">
        <pc:chgData name="George" userId="22d0b802-afc6-4b8f-ba57-7a855d96927f" providerId="ADAL" clId="{B3A70AA2-4023-4D48-AB19-2B78D9776EC6}" dt="2020-03-01T21:11:26.389" v="1459" actId="20577"/>
        <pc:sldMkLst>
          <pc:docMk/>
          <pc:sldMk cId="2192119357" sldId="282"/>
        </pc:sldMkLst>
        <pc:spChg chg="add mod">
          <ac:chgData name="George" userId="22d0b802-afc6-4b8f-ba57-7a855d96927f" providerId="ADAL" clId="{B3A70AA2-4023-4D48-AB19-2B78D9776EC6}" dt="2020-03-01T21:11:26.389" v="1459" actId="20577"/>
          <ac:spMkLst>
            <pc:docMk/>
            <pc:sldMk cId="2192119357" sldId="282"/>
            <ac:spMk id="4" creationId="{5A4F6C64-3E8D-4255-95B8-CF64265213DA}"/>
          </ac:spMkLst>
        </pc:spChg>
        <pc:spChg chg="mod">
          <ac:chgData name="George" userId="22d0b802-afc6-4b8f-ba57-7a855d96927f" providerId="ADAL" clId="{B3A70AA2-4023-4D48-AB19-2B78D9776EC6}" dt="2020-03-01T21:11:09.494" v="1406" actId="14100"/>
          <ac:spMkLst>
            <pc:docMk/>
            <pc:sldMk cId="2192119357" sldId="282"/>
            <ac:spMk id="11" creationId="{00000000-0000-0000-0000-000000000000}"/>
          </ac:spMkLst>
        </pc:spChg>
      </pc:sldChg>
      <pc:sldChg chg="addSp delSp modSp add">
        <pc:chgData name="George" userId="22d0b802-afc6-4b8f-ba57-7a855d96927f" providerId="ADAL" clId="{B3A70AA2-4023-4D48-AB19-2B78D9776EC6}" dt="2020-03-01T21:28:43.922" v="1637" actId="1076"/>
        <pc:sldMkLst>
          <pc:docMk/>
          <pc:sldMk cId="1805010821" sldId="283"/>
        </pc:sldMkLst>
        <pc:spChg chg="mod">
          <ac:chgData name="George" userId="22d0b802-afc6-4b8f-ba57-7a855d96927f" providerId="ADAL" clId="{B3A70AA2-4023-4D48-AB19-2B78D9776EC6}" dt="2020-03-01T21:12:09.340" v="1585" actId="20577"/>
          <ac:spMkLst>
            <pc:docMk/>
            <pc:sldMk cId="1805010821" sldId="283"/>
            <ac:spMk id="4" creationId="{5A4F6C64-3E8D-4255-95B8-CF64265213DA}"/>
          </ac:spMkLst>
        </pc:spChg>
        <pc:spChg chg="mod">
          <ac:chgData name="George" userId="22d0b802-afc6-4b8f-ba57-7a855d96927f" providerId="ADAL" clId="{B3A70AA2-4023-4D48-AB19-2B78D9776EC6}" dt="2020-03-01T21:11:48.014" v="1525" actId="20577"/>
          <ac:spMkLst>
            <pc:docMk/>
            <pc:sldMk cId="1805010821" sldId="283"/>
            <ac:spMk id="11" creationId="{00000000-0000-0000-0000-000000000000}"/>
          </ac:spMkLst>
        </pc:spChg>
        <pc:picChg chg="add del mod">
          <ac:chgData name="George" userId="22d0b802-afc6-4b8f-ba57-7a855d96927f" providerId="ADAL" clId="{B3A70AA2-4023-4D48-AB19-2B78D9776EC6}" dt="2020-03-01T21:27:50.865" v="1635" actId="478"/>
          <ac:picMkLst>
            <pc:docMk/>
            <pc:sldMk cId="1805010821" sldId="283"/>
            <ac:picMk id="2" creationId="{2036E9E2-2002-4D96-BE54-743730A4E5FC}"/>
          </ac:picMkLst>
        </pc:picChg>
        <pc:picChg chg="add mod">
          <ac:chgData name="George" userId="22d0b802-afc6-4b8f-ba57-7a855d96927f" providerId="ADAL" clId="{B3A70AA2-4023-4D48-AB19-2B78D9776EC6}" dt="2020-03-01T21:28:43.922" v="1637" actId="1076"/>
          <ac:picMkLst>
            <pc:docMk/>
            <pc:sldMk cId="1805010821" sldId="283"/>
            <ac:picMk id="3" creationId="{C775B9AF-46E6-4AFE-9BCC-E083A87AD50C}"/>
          </ac:picMkLst>
        </pc:picChg>
      </pc:sldChg>
      <pc:sldChg chg="addSp delSp modSp add">
        <pc:chgData name="George" userId="22d0b802-afc6-4b8f-ba57-7a855d96927f" providerId="ADAL" clId="{B3A70AA2-4023-4D48-AB19-2B78D9776EC6}" dt="2020-03-01T22:25:05.708" v="2778" actId="1076"/>
        <pc:sldMkLst>
          <pc:docMk/>
          <pc:sldMk cId="3303771413" sldId="284"/>
        </pc:sldMkLst>
        <pc:spChg chg="del">
          <ac:chgData name="George" userId="22d0b802-afc6-4b8f-ba57-7a855d96927f" providerId="ADAL" clId="{B3A70AA2-4023-4D48-AB19-2B78D9776EC6}" dt="2020-03-01T22:25:01.008" v="2777" actId="478"/>
          <ac:spMkLst>
            <pc:docMk/>
            <pc:sldMk cId="3303771413" sldId="284"/>
            <ac:spMk id="4" creationId="{5A4F6C64-3E8D-4255-95B8-CF64265213DA}"/>
          </ac:spMkLst>
        </pc:spChg>
        <pc:spChg chg="mod">
          <ac:chgData name="George" userId="22d0b802-afc6-4b8f-ba57-7a855d96927f" providerId="ADAL" clId="{B3A70AA2-4023-4D48-AB19-2B78D9776EC6}" dt="2020-03-01T21:17:00.198" v="1620" actId="20577"/>
          <ac:spMkLst>
            <pc:docMk/>
            <pc:sldMk cId="3303771413" sldId="284"/>
            <ac:spMk id="11" creationId="{00000000-0000-0000-0000-000000000000}"/>
          </ac:spMkLst>
        </pc:spChg>
        <pc:picChg chg="add mod">
          <ac:chgData name="George" userId="22d0b802-afc6-4b8f-ba57-7a855d96927f" providerId="ADAL" clId="{B3A70AA2-4023-4D48-AB19-2B78D9776EC6}" dt="2020-03-01T22:25:05.708" v="2778" actId="1076"/>
          <ac:picMkLst>
            <pc:docMk/>
            <pc:sldMk cId="3303771413" sldId="284"/>
            <ac:picMk id="2" creationId="{D236C747-504E-40B6-859F-58C21655FAF7}"/>
          </ac:picMkLst>
        </pc:picChg>
      </pc:sldChg>
      <pc:sldChg chg="addSp delSp modSp add">
        <pc:chgData name="George" userId="22d0b802-afc6-4b8f-ba57-7a855d96927f" providerId="ADAL" clId="{B3A70AA2-4023-4D48-AB19-2B78D9776EC6}" dt="2020-03-01T21:36:00.045" v="1741" actId="20577"/>
        <pc:sldMkLst>
          <pc:docMk/>
          <pc:sldMk cId="2626089770" sldId="285"/>
        </pc:sldMkLst>
        <pc:spChg chg="add mod">
          <ac:chgData name="George" userId="22d0b802-afc6-4b8f-ba57-7a855d96927f" providerId="ADAL" clId="{B3A70AA2-4023-4D48-AB19-2B78D9776EC6}" dt="2020-03-01T21:36:00.045" v="1741" actId="20577"/>
          <ac:spMkLst>
            <pc:docMk/>
            <pc:sldMk cId="2626089770" sldId="285"/>
            <ac:spMk id="2" creationId="{3C91F328-8142-4144-BCDA-546419DEBF01}"/>
          </ac:spMkLst>
        </pc:spChg>
        <pc:spChg chg="mod">
          <ac:chgData name="George" userId="22d0b802-afc6-4b8f-ba57-7a855d96927f" providerId="ADAL" clId="{B3A70AA2-4023-4D48-AB19-2B78D9776EC6}" dt="2020-03-01T21:34:25.001" v="1724" actId="20577"/>
          <ac:spMkLst>
            <pc:docMk/>
            <pc:sldMk cId="2626089770" sldId="285"/>
            <ac:spMk id="4" creationId="{5A4F6C64-3E8D-4255-95B8-CF64265213DA}"/>
          </ac:spMkLst>
        </pc:spChg>
        <pc:spChg chg="del">
          <ac:chgData name="George" userId="22d0b802-afc6-4b8f-ba57-7a855d96927f" providerId="ADAL" clId="{B3A70AA2-4023-4D48-AB19-2B78D9776EC6}" dt="2020-03-01T21:34:02.195" v="1648" actId="478"/>
          <ac:spMkLst>
            <pc:docMk/>
            <pc:sldMk cId="2626089770" sldId="285"/>
            <ac:spMk id="11" creationId="{00000000-0000-0000-0000-000000000000}"/>
          </ac:spMkLst>
        </pc:spChg>
        <pc:picChg chg="del">
          <ac:chgData name="George" userId="22d0b802-afc6-4b8f-ba57-7a855d96927f" providerId="ADAL" clId="{B3A70AA2-4023-4D48-AB19-2B78D9776EC6}" dt="2020-03-01T21:34:26.969" v="1725" actId="478"/>
          <ac:picMkLst>
            <pc:docMk/>
            <pc:sldMk cId="2626089770" sldId="285"/>
            <ac:picMk id="3" creationId="{C775B9AF-46E6-4AFE-9BCC-E083A87AD50C}"/>
          </ac:picMkLst>
        </pc:picChg>
      </pc:sldChg>
      <pc:sldChg chg="addSp delSp modSp add">
        <pc:chgData name="George" userId="22d0b802-afc6-4b8f-ba57-7a855d96927f" providerId="ADAL" clId="{B3A70AA2-4023-4D48-AB19-2B78D9776EC6}" dt="2020-03-01T21:53:25.574" v="2113" actId="1076"/>
        <pc:sldMkLst>
          <pc:docMk/>
          <pc:sldMk cId="3337250171" sldId="286"/>
        </pc:sldMkLst>
        <pc:spChg chg="mod">
          <ac:chgData name="George" userId="22d0b802-afc6-4b8f-ba57-7a855d96927f" providerId="ADAL" clId="{B3A70AA2-4023-4D48-AB19-2B78D9776EC6}" dt="2020-03-01T21:53:16.098" v="2109" actId="403"/>
          <ac:spMkLst>
            <pc:docMk/>
            <pc:sldMk cId="3337250171" sldId="286"/>
            <ac:spMk id="7" creationId="{D376EA13-BCEE-43B3-8E86-F1CBBCD78DD3}"/>
          </ac:spMkLst>
        </pc:spChg>
        <pc:spChg chg="del mod">
          <ac:chgData name="George" userId="22d0b802-afc6-4b8f-ba57-7a855d96927f" providerId="ADAL" clId="{B3A70AA2-4023-4D48-AB19-2B78D9776EC6}" dt="2020-03-01T21:49:55.863" v="2061" actId="478"/>
          <ac:spMkLst>
            <pc:docMk/>
            <pc:sldMk cId="3337250171" sldId="286"/>
            <ac:spMk id="8" creationId="{D5D551EF-531E-4F42-8A45-A6960E04FFBE}"/>
          </ac:spMkLst>
        </pc:spChg>
        <pc:spChg chg="del">
          <ac:chgData name="George" userId="22d0b802-afc6-4b8f-ba57-7a855d96927f" providerId="ADAL" clId="{B3A70AA2-4023-4D48-AB19-2B78D9776EC6}" dt="2020-03-01T21:49:57.144" v="2062" actId="478"/>
          <ac:spMkLst>
            <pc:docMk/>
            <pc:sldMk cId="3337250171" sldId="286"/>
            <ac:spMk id="9" creationId="{8375D8C4-63A1-406B-9628-744EA68BF3A2}"/>
          </ac:spMkLst>
        </pc:spChg>
        <pc:spChg chg="mod">
          <ac:chgData name="George" userId="22d0b802-afc6-4b8f-ba57-7a855d96927f" providerId="ADAL" clId="{B3A70AA2-4023-4D48-AB19-2B78D9776EC6}" dt="2020-03-01T21:49:28.976" v="2054" actId="20577"/>
          <ac:spMkLst>
            <pc:docMk/>
            <pc:sldMk cId="3337250171" sldId="286"/>
            <ac:spMk id="11" creationId="{00000000-0000-0000-0000-000000000000}"/>
          </ac:spMkLst>
        </pc:spChg>
        <pc:spChg chg="add mod">
          <ac:chgData name="George" userId="22d0b802-afc6-4b8f-ba57-7a855d96927f" providerId="ADAL" clId="{B3A70AA2-4023-4D48-AB19-2B78D9776EC6}" dt="2020-03-01T21:53:19.458" v="2111" actId="403"/>
          <ac:spMkLst>
            <pc:docMk/>
            <pc:sldMk cId="3337250171" sldId="286"/>
            <ac:spMk id="12" creationId="{E0800236-16B1-47E6-ACB0-1EE54C224E4D}"/>
          </ac:spMkLst>
        </pc:spChg>
        <pc:spChg chg="add del mod">
          <ac:chgData name="George" userId="22d0b802-afc6-4b8f-ba57-7a855d96927f" providerId="ADAL" clId="{B3A70AA2-4023-4D48-AB19-2B78D9776EC6}" dt="2020-03-01T21:51:19.246" v="2080" actId="478"/>
          <ac:spMkLst>
            <pc:docMk/>
            <pc:sldMk cId="3337250171" sldId="286"/>
            <ac:spMk id="13" creationId="{41B409E7-F4B5-4C29-A3A0-C35D6AFEC0A2}"/>
          </ac:spMkLst>
        </pc:spChg>
        <pc:graphicFrameChg chg="del modGraphic">
          <ac:chgData name="George" userId="22d0b802-afc6-4b8f-ba57-7a855d96927f" providerId="ADAL" clId="{B3A70AA2-4023-4D48-AB19-2B78D9776EC6}" dt="2020-03-01T21:49:39.155" v="2058" actId="478"/>
          <ac:graphicFrameMkLst>
            <pc:docMk/>
            <pc:sldMk cId="3337250171" sldId="286"/>
            <ac:graphicFrameMk id="4" creationId="{00000000-0000-0000-0000-000000000000}"/>
          </ac:graphicFrameMkLst>
        </pc:graphicFrameChg>
        <pc:picChg chg="add mod">
          <ac:chgData name="George" userId="22d0b802-afc6-4b8f-ba57-7a855d96927f" providerId="ADAL" clId="{B3A70AA2-4023-4D48-AB19-2B78D9776EC6}" dt="2020-03-01T21:53:23.066" v="2112" actId="1076"/>
          <ac:picMkLst>
            <pc:docMk/>
            <pc:sldMk cId="3337250171" sldId="286"/>
            <ac:picMk id="3" creationId="{8C51CBFA-BA88-44F6-BA7D-BFAF77A7F98A}"/>
          </ac:picMkLst>
        </pc:picChg>
        <pc:picChg chg="add mod">
          <ac:chgData name="George" userId="22d0b802-afc6-4b8f-ba57-7a855d96927f" providerId="ADAL" clId="{B3A70AA2-4023-4D48-AB19-2B78D9776EC6}" dt="2020-03-01T21:53:25.574" v="2113" actId="1076"/>
          <ac:picMkLst>
            <pc:docMk/>
            <pc:sldMk cId="3337250171" sldId="286"/>
            <ac:picMk id="6" creationId="{CCB1B190-8449-4B96-B0BB-EF9C1AF8837A}"/>
          </ac:picMkLst>
        </pc:picChg>
      </pc:sldChg>
      <pc:sldChg chg="add ord">
        <pc:chgData name="George" userId="22d0b802-afc6-4b8f-ba57-7a855d96927f" providerId="ADAL" clId="{B3A70AA2-4023-4D48-AB19-2B78D9776EC6}" dt="2020-03-01T22:06:59.178" v="2348"/>
        <pc:sldMkLst>
          <pc:docMk/>
          <pc:sldMk cId="1141883619" sldId="287"/>
        </pc:sldMkLst>
      </pc:sldChg>
      <pc:sldChg chg="modSp add">
        <pc:chgData name="George" userId="22d0b802-afc6-4b8f-ba57-7a855d96927f" providerId="ADAL" clId="{B3A70AA2-4023-4D48-AB19-2B78D9776EC6}" dt="2020-03-01T21:58:48.227" v="2150" actId="1076"/>
        <pc:sldMkLst>
          <pc:docMk/>
          <pc:sldMk cId="981018039" sldId="288"/>
        </pc:sldMkLst>
        <pc:spChg chg="mod">
          <ac:chgData name="George" userId="22d0b802-afc6-4b8f-ba57-7a855d96927f" providerId="ADAL" clId="{B3A70AA2-4023-4D48-AB19-2B78D9776EC6}" dt="2020-03-01T21:58:48.227" v="2150" actId="1076"/>
          <ac:spMkLst>
            <pc:docMk/>
            <pc:sldMk cId="981018039" sldId="288"/>
            <ac:spMk id="2" creationId="{3C91F328-8142-4144-BCDA-546419DEBF01}"/>
          </ac:spMkLst>
        </pc:spChg>
        <pc:spChg chg="mod">
          <ac:chgData name="George" userId="22d0b802-afc6-4b8f-ba57-7a855d96927f" providerId="ADAL" clId="{B3A70AA2-4023-4D48-AB19-2B78D9776EC6}" dt="2020-03-01T21:58:46.087" v="2149" actId="403"/>
          <ac:spMkLst>
            <pc:docMk/>
            <pc:sldMk cId="981018039" sldId="288"/>
            <ac:spMk id="4" creationId="{5A4F6C64-3E8D-4255-95B8-CF64265213DA}"/>
          </ac:spMkLst>
        </pc:spChg>
      </pc:sldChg>
      <pc:sldChg chg="addSp delSp modSp add">
        <pc:chgData name="George" userId="22d0b802-afc6-4b8f-ba57-7a855d96927f" providerId="ADAL" clId="{B3A70AA2-4023-4D48-AB19-2B78D9776EC6}" dt="2020-03-01T22:01:48.474" v="2248" actId="1076"/>
        <pc:sldMkLst>
          <pc:docMk/>
          <pc:sldMk cId="1771382805" sldId="289"/>
        </pc:sldMkLst>
        <pc:spChg chg="del">
          <ac:chgData name="George" userId="22d0b802-afc6-4b8f-ba57-7a855d96927f" providerId="ADAL" clId="{B3A70AA2-4023-4D48-AB19-2B78D9776EC6}" dt="2020-03-01T21:59:51.758" v="2241" actId="478"/>
          <ac:spMkLst>
            <pc:docMk/>
            <pc:sldMk cId="1771382805" sldId="289"/>
            <ac:spMk id="7" creationId="{D376EA13-BCEE-43B3-8E86-F1CBBCD78DD3}"/>
          </ac:spMkLst>
        </pc:spChg>
        <pc:spChg chg="mod">
          <ac:chgData name="George" userId="22d0b802-afc6-4b8f-ba57-7a855d96927f" providerId="ADAL" clId="{B3A70AA2-4023-4D48-AB19-2B78D9776EC6}" dt="2020-03-01T21:59:43.123" v="2238" actId="20577"/>
          <ac:spMkLst>
            <pc:docMk/>
            <pc:sldMk cId="1771382805" sldId="289"/>
            <ac:spMk id="11" creationId="{00000000-0000-0000-0000-000000000000}"/>
          </ac:spMkLst>
        </pc:spChg>
        <pc:spChg chg="del">
          <ac:chgData name="George" userId="22d0b802-afc6-4b8f-ba57-7a855d96927f" providerId="ADAL" clId="{B3A70AA2-4023-4D48-AB19-2B78D9776EC6}" dt="2020-03-01T21:59:52.637" v="2242" actId="478"/>
          <ac:spMkLst>
            <pc:docMk/>
            <pc:sldMk cId="1771382805" sldId="289"/>
            <ac:spMk id="12" creationId="{E0800236-16B1-47E6-ACB0-1EE54C224E4D}"/>
          </ac:spMkLst>
        </pc:spChg>
        <pc:picChg chg="add mod modCrop">
          <ac:chgData name="George" userId="22d0b802-afc6-4b8f-ba57-7a855d96927f" providerId="ADAL" clId="{B3A70AA2-4023-4D48-AB19-2B78D9776EC6}" dt="2020-03-01T22:01:48.474" v="2248" actId="1076"/>
          <ac:picMkLst>
            <pc:docMk/>
            <pc:sldMk cId="1771382805" sldId="289"/>
            <ac:picMk id="2" creationId="{38014AE3-5DF6-4E3A-8788-278FAAD24645}"/>
          </ac:picMkLst>
        </pc:picChg>
        <pc:picChg chg="del">
          <ac:chgData name="George" userId="22d0b802-afc6-4b8f-ba57-7a855d96927f" providerId="ADAL" clId="{B3A70AA2-4023-4D48-AB19-2B78D9776EC6}" dt="2020-03-01T21:59:50.280" v="2240" actId="478"/>
          <ac:picMkLst>
            <pc:docMk/>
            <pc:sldMk cId="1771382805" sldId="289"/>
            <ac:picMk id="3" creationId="{8C51CBFA-BA88-44F6-BA7D-BFAF77A7F98A}"/>
          </ac:picMkLst>
        </pc:picChg>
        <pc:picChg chg="del">
          <ac:chgData name="George" userId="22d0b802-afc6-4b8f-ba57-7a855d96927f" providerId="ADAL" clId="{B3A70AA2-4023-4D48-AB19-2B78D9776EC6}" dt="2020-03-01T21:59:48.987" v="2239" actId="478"/>
          <ac:picMkLst>
            <pc:docMk/>
            <pc:sldMk cId="1771382805" sldId="289"/>
            <ac:picMk id="6" creationId="{CCB1B190-8449-4B96-B0BB-EF9C1AF8837A}"/>
          </ac:picMkLst>
        </pc:picChg>
      </pc:sldChg>
      <pc:sldChg chg="addSp delSp modSp add">
        <pc:chgData name="George" userId="22d0b802-afc6-4b8f-ba57-7a855d96927f" providerId="ADAL" clId="{B3A70AA2-4023-4D48-AB19-2B78D9776EC6}" dt="2020-03-01T22:03:28.001" v="2291" actId="1076"/>
        <pc:sldMkLst>
          <pc:docMk/>
          <pc:sldMk cId="3457982184" sldId="290"/>
        </pc:sldMkLst>
        <pc:spChg chg="mod">
          <ac:chgData name="George" userId="22d0b802-afc6-4b8f-ba57-7a855d96927f" providerId="ADAL" clId="{B3A70AA2-4023-4D48-AB19-2B78D9776EC6}" dt="2020-03-01T22:02:31.248" v="2285" actId="20577"/>
          <ac:spMkLst>
            <pc:docMk/>
            <pc:sldMk cId="3457982184" sldId="290"/>
            <ac:spMk id="11" creationId="{00000000-0000-0000-0000-000000000000}"/>
          </ac:spMkLst>
        </pc:spChg>
        <pc:picChg chg="del">
          <ac:chgData name="George" userId="22d0b802-afc6-4b8f-ba57-7a855d96927f" providerId="ADAL" clId="{B3A70AA2-4023-4D48-AB19-2B78D9776EC6}" dt="2020-03-01T22:02:33.169" v="2286" actId="478"/>
          <ac:picMkLst>
            <pc:docMk/>
            <pc:sldMk cId="3457982184" sldId="290"/>
            <ac:picMk id="2" creationId="{38014AE3-5DF6-4E3A-8788-278FAAD24645}"/>
          </ac:picMkLst>
        </pc:picChg>
        <pc:picChg chg="add mod">
          <ac:chgData name="George" userId="22d0b802-afc6-4b8f-ba57-7a855d96927f" providerId="ADAL" clId="{B3A70AA2-4023-4D48-AB19-2B78D9776EC6}" dt="2020-03-01T22:03:28.001" v="2291" actId="1076"/>
          <ac:picMkLst>
            <pc:docMk/>
            <pc:sldMk cId="3457982184" sldId="290"/>
            <ac:picMk id="9218" creationId="{6518CC9C-D9C0-4965-9AA7-36542134F01D}"/>
          </ac:picMkLst>
        </pc:picChg>
      </pc:sldChg>
      <pc:sldChg chg="addSp delSp modSp add">
        <pc:chgData name="George" userId="22d0b802-afc6-4b8f-ba57-7a855d96927f" providerId="ADAL" clId="{B3A70AA2-4023-4D48-AB19-2B78D9776EC6}" dt="2020-03-01T22:05:07.644" v="2319" actId="20577"/>
        <pc:sldMkLst>
          <pc:docMk/>
          <pc:sldMk cId="4202468813" sldId="291"/>
        </pc:sldMkLst>
        <pc:spChg chg="mod">
          <ac:chgData name="George" userId="22d0b802-afc6-4b8f-ba57-7a855d96927f" providerId="ADAL" clId="{B3A70AA2-4023-4D48-AB19-2B78D9776EC6}" dt="2020-03-01T22:05:07.644" v="2319" actId="20577"/>
          <ac:spMkLst>
            <pc:docMk/>
            <pc:sldMk cId="4202468813" sldId="291"/>
            <ac:spMk id="11" creationId="{00000000-0000-0000-0000-000000000000}"/>
          </ac:spMkLst>
        </pc:spChg>
        <pc:picChg chg="del">
          <ac:chgData name="George" userId="22d0b802-afc6-4b8f-ba57-7a855d96927f" providerId="ADAL" clId="{B3A70AA2-4023-4D48-AB19-2B78D9776EC6}" dt="2020-03-01T22:04:54.912" v="2293" actId="478"/>
          <ac:picMkLst>
            <pc:docMk/>
            <pc:sldMk cId="4202468813" sldId="291"/>
            <ac:picMk id="2" creationId="{38014AE3-5DF6-4E3A-8788-278FAAD24645}"/>
          </ac:picMkLst>
        </pc:picChg>
        <pc:picChg chg="add mod">
          <ac:chgData name="George" userId="22d0b802-afc6-4b8f-ba57-7a855d96927f" providerId="ADAL" clId="{B3A70AA2-4023-4D48-AB19-2B78D9776EC6}" dt="2020-03-01T22:05:01.368" v="2297" actId="1076"/>
          <ac:picMkLst>
            <pc:docMk/>
            <pc:sldMk cId="4202468813" sldId="291"/>
            <ac:picMk id="3" creationId="{2A667838-C19F-4223-BC36-B5B502EB9FE5}"/>
          </ac:picMkLst>
        </pc:picChg>
      </pc:sldChg>
      <pc:sldChg chg="addSp delSp modSp add">
        <pc:chgData name="George" userId="22d0b802-afc6-4b8f-ba57-7a855d96927f" providerId="ADAL" clId="{B3A70AA2-4023-4D48-AB19-2B78D9776EC6}" dt="2020-03-01T22:06:36.029" v="2346" actId="1076"/>
        <pc:sldMkLst>
          <pc:docMk/>
          <pc:sldMk cId="3247613436" sldId="292"/>
        </pc:sldMkLst>
        <pc:spChg chg="mod">
          <ac:chgData name="George" userId="22d0b802-afc6-4b8f-ba57-7a855d96927f" providerId="ADAL" clId="{B3A70AA2-4023-4D48-AB19-2B78D9776EC6}" dt="2020-03-01T22:06:24.025" v="2342" actId="20577"/>
          <ac:spMkLst>
            <pc:docMk/>
            <pc:sldMk cId="3247613436" sldId="292"/>
            <ac:spMk id="11" creationId="{00000000-0000-0000-0000-000000000000}"/>
          </ac:spMkLst>
        </pc:spChg>
        <pc:picChg chg="add mod">
          <ac:chgData name="George" userId="22d0b802-afc6-4b8f-ba57-7a855d96927f" providerId="ADAL" clId="{B3A70AA2-4023-4D48-AB19-2B78D9776EC6}" dt="2020-03-01T22:06:36.029" v="2346" actId="1076"/>
          <ac:picMkLst>
            <pc:docMk/>
            <pc:sldMk cId="3247613436" sldId="292"/>
            <ac:picMk id="2" creationId="{5FC14B16-FA2F-4164-A476-0DC66F7C83CC}"/>
          </ac:picMkLst>
        </pc:picChg>
        <pc:picChg chg="del">
          <ac:chgData name="George" userId="22d0b802-afc6-4b8f-ba57-7a855d96927f" providerId="ADAL" clId="{B3A70AA2-4023-4D48-AB19-2B78D9776EC6}" dt="2020-03-01T22:06:03.802" v="2321" actId="478"/>
          <ac:picMkLst>
            <pc:docMk/>
            <pc:sldMk cId="3247613436" sldId="292"/>
            <ac:picMk id="3" creationId="{2A667838-C19F-4223-BC36-B5B502EB9FE5}"/>
          </ac:picMkLst>
        </pc:picChg>
      </pc:sldChg>
      <pc:sldChg chg="addSp delSp modSp add">
        <pc:chgData name="George" userId="22d0b802-afc6-4b8f-ba57-7a855d96927f" providerId="ADAL" clId="{B3A70AA2-4023-4D48-AB19-2B78D9776EC6}" dt="2020-03-01T22:08:36.776" v="2400" actId="2085"/>
        <pc:sldMkLst>
          <pc:docMk/>
          <pc:sldMk cId="1933266887" sldId="293"/>
        </pc:sldMkLst>
        <pc:spChg chg="add mod">
          <ac:chgData name="George" userId="22d0b802-afc6-4b8f-ba57-7a855d96927f" providerId="ADAL" clId="{B3A70AA2-4023-4D48-AB19-2B78D9776EC6}" dt="2020-03-01T22:08:36.776" v="2400" actId="2085"/>
          <ac:spMkLst>
            <pc:docMk/>
            <pc:sldMk cId="1933266887" sldId="293"/>
            <ac:spMk id="4" creationId="{1239B575-AA23-4FF9-B92E-0B097C387DE0}"/>
          </ac:spMkLst>
        </pc:spChg>
        <pc:spChg chg="mod">
          <ac:chgData name="George" userId="22d0b802-afc6-4b8f-ba57-7a855d96927f" providerId="ADAL" clId="{B3A70AA2-4023-4D48-AB19-2B78D9776EC6}" dt="2020-03-01T22:07:14.476" v="2389" actId="20577"/>
          <ac:spMkLst>
            <pc:docMk/>
            <pc:sldMk cId="1933266887" sldId="293"/>
            <ac:spMk id="11" creationId="{00000000-0000-0000-0000-000000000000}"/>
          </ac:spMkLst>
        </pc:spChg>
        <pc:picChg chg="del">
          <ac:chgData name="George" userId="22d0b802-afc6-4b8f-ba57-7a855d96927f" providerId="ADAL" clId="{B3A70AA2-4023-4D48-AB19-2B78D9776EC6}" dt="2020-03-01T22:07:16.158" v="2390" actId="478"/>
          <ac:picMkLst>
            <pc:docMk/>
            <pc:sldMk cId="1933266887" sldId="293"/>
            <ac:picMk id="2" creationId="{5FC14B16-FA2F-4164-A476-0DC66F7C83CC}"/>
          </ac:picMkLst>
        </pc:picChg>
        <pc:picChg chg="add mod">
          <ac:chgData name="George" userId="22d0b802-afc6-4b8f-ba57-7a855d96927f" providerId="ADAL" clId="{B3A70AA2-4023-4D48-AB19-2B78D9776EC6}" dt="2020-03-01T22:08:03.493" v="2393" actId="1076"/>
          <ac:picMkLst>
            <pc:docMk/>
            <pc:sldMk cId="1933266887" sldId="293"/>
            <ac:picMk id="3" creationId="{F579A940-2D82-4A1D-9B78-8C4B1988F5B9}"/>
          </ac:picMkLst>
        </pc:picChg>
      </pc:sldChg>
      <pc:sldChg chg="add del">
        <pc:chgData name="George" userId="22d0b802-afc6-4b8f-ba57-7a855d96927f" providerId="ADAL" clId="{B3A70AA2-4023-4D48-AB19-2B78D9776EC6}" dt="2020-03-01T22:06:06.479" v="2323"/>
        <pc:sldMkLst>
          <pc:docMk/>
          <pc:sldMk cId="3923709761" sldId="293"/>
        </pc:sldMkLst>
      </pc:sldChg>
      <pc:sldChg chg="addSp delSp modSp add">
        <pc:chgData name="George" userId="22d0b802-afc6-4b8f-ba57-7a855d96927f" providerId="ADAL" clId="{B3A70AA2-4023-4D48-AB19-2B78D9776EC6}" dt="2020-03-01T22:10:46.755" v="2473" actId="1076"/>
        <pc:sldMkLst>
          <pc:docMk/>
          <pc:sldMk cId="3092447397" sldId="294"/>
        </pc:sldMkLst>
        <pc:spChg chg="add del mod ord">
          <ac:chgData name="George" userId="22d0b802-afc6-4b8f-ba57-7a855d96927f" providerId="ADAL" clId="{B3A70AA2-4023-4D48-AB19-2B78D9776EC6}" dt="2020-03-01T22:10:46.755" v="2473" actId="1076"/>
          <ac:spMkLst>
            <pc:docMk/>
            <pc:sldMk cId="3092447397" sldId="294"/>
            <ac:spMk id="4" creationId="{1239B575-AA23-4FF9-B92E-0B097C387DE0}"/>
          </ac:spMkLst>
        </pc:spChg>
        <pc:spChg chg="mod">
          <ac:chgData name="George" userId="22d0b802-afc6-4b8f-ba57-7a855d96927f" providerId="ADAL" clId="{B3A70AA2-4023-4D48-AB19-2B78D9776EC6}" dt="2020-03-01T22:09:52.185" v="2455" actId="20577"/>
          <ac:spMkLst>
            <pc:docMk/>
            <pc:sldMk cId="3092447397" sldId="294"/>
            <ac:spMk id="11" creationId="{00000000-0000-0000-0000-000000000000}"/>
          </ac:spMkLst>
        </pc:spChg>
        <pc:picChg chg="add mod">
          <ac:chgData name="George" userId="22d0b802-afc6-4b8f-ba57-7a855d96927f" providerId="ADAL" clId="{B3A70AA2-4023-4D48-AB19-2B78D9776EC6}" dt="2020-03-01T22:10:42.977" v="2472" actId="1076"/>
          <ac:picMkLst>
            <pc:docMk/>
            <pc:sldMk cId="3092447397" sldId="294"/>
            <ac:picMk id="2" creationId="{5469B419-A9B6-4549-9082-C259420F2F8D}"/>
          </ac:picMkLst>
        </pc:picChg>
        <pc:picChg chg="del">
          <ac:chgData name="George" userId="22d0b802-afc6-4b8f-ba57-7a855d96927f" providerId="ADAL" clId="{B3A70AA2-4023-4D48-AB19-2B78D9776EC6}" dt="2020-03-01T22:10:09.865" v="2456" actId="478"/>
          <ac:picMkLst>
            <pc:docMk/>
            <pc:sldMk cId="3092447397" sldId="294"/>
            <ac:picMk id="3" creationId="{F579A940-2D82-4A1D-9B78-8C4B1988F5B9}"/>
          </ac:picMkLst>
        </pc:picChg>
      </pc:sldChg>
      <pc:sldChg chg="addSp delSp modSp add">
        <pc:chgData name="George" userId="22d0b802-afc6-4b8f-ba57-7a855d96927f" providerId="ADAL" clId="{B3A70AA2-4023-4D48-AB19-2B78D9776EC6}" dt="2020-03-01T22:11:51.553" v="2481" actId="14100"/>
        <pc:sldMkLst>
          <pc:docMk/>
          <pc:sldMk cId="1105018277" sldId="295"/>
        </pc:sldMkLst>
        <pc:spChg chg="del">
          <ac:chgData name="George" userId="22d0b802-afc6-4b8f-ba57-7a855d96927f" providerId="ADAL" clId="{B3A70AA2-4023-4D48-AB19-2B78D9776EC6}" dt="2020-03-01T22:11:26.310" v="2475" actId="478"/>
          <ac:spMkLst>
            <pc:docMk/>
            <pc:sldMk cId="1105018277" sldId="295"/>
            <ac:spMk id="4" creationId="{1239B575-AA23-4FF9-B92E-0B097C387DE0}"/>
          </ac:spMkLst>
        </pc:spChg>
        <pc:picChg chg="del">
          <ac:chgData name="George" userId="22d0b802-afc6-4b8f-ba57-7a855d96927f" providerId="ADAL" clId="{B3A70AA2-4023-4D48-AB19-2B78D9776EC6}" dt="2020-03-01T22:11:27.155" v="2476" actId="478"/>
          <ac:picMkLst>
            <pc:docMk/>
            <pc:sldMk cId="1105018277" sldId="295"/>
            <ac:picMk id="2" creationId="{5469B419-A9B6-4549-9082-C259420F2F8D}"/>
          </ac:picMkLst>
        </pc:picChg>
        <pc:picChg chg="add mod">
          <ac:chgData name="George" userId="22d0b802-afc6-4b8f-ba57-7a855d96927f" providerId="ADAL" clId="{B3A70AA2-4023-4D48-AB19-2B78D9776EC6}" dt="2020-03-01T22:11:51.553" v="2481" actId="14100"/>
          <ac:picMkLst>
            <pc:docMk/>
            <pc:sldMk cId="1105018277" sldId="295"/>
            <ac:picMk id="3" creationId="{585B2EAE-3693-4CD0-A3DF-FA7B17CE8DF9}"/>
          </ac:picMkLst>
        </pc:picChg>
      </pc:sldChg>
      <pc:sldChg chg="addSp modSp add">
        <pc:chgData name="George" userId="22d0b802-afc6-4b8f-ba57-7a855d96927f" providerId="ADAL" clId="{B3A70AA2-4023-4D48-AB19-2B78D9776EC6}" dt="2020-03-01T22:15:56.142" v="2571" actId="1076"/>
        <pc:sldMkLst>
          <pc:docMk/>
          <pc:sldMk cId="2329897632" sldId="296"/>
        </pc:sldMkLst>
        <pc:spChg chg="add mod">
          <ac:chgData name="George" userId="22d0b802-afc6-4b8f-ba57-7a855d96927f" providerId="ADAL" clId="{B3A70AA2-4023-4D48-AB19-2B78D9776EC6}" dt="2020-03-01T22:15:50.436" v="2570" actId="1582"/>
          <ac:spMkLst>
            <pc:docMk/>
            <pc:sldMk cId="2329897632" sldId="296"/>
            <ac:spMk id="2" creationId="{59B4B759-A8CE-4471-9E45-5A87B63F16F3}"/>
          </ac:spMkLst>
        </pc:spChg>
        <pc:spChg chg="mod">
          <ac:chgData name="George" userId="22d0b802-afc6-4b8f-ba57-7a855d96927f" providerId="ADAL" clId="{B3A70AA2-4023-4D48-AB19-2B78D9776EC6}" dt="2020-03-01T22:15:06.487" v="2565" actId="20577"/>
          <ac:spMkLst>
            <pc:docMk/>
            <pc:sldMk cId="2329897632" sldId="296"/>
            <ac:spMk id="11" creationId="{00000000-0000-0000-0000-000000000000}"/>
          </ac:spMkLst>
        </pc:spChg>
        <pc:picChg chg="mod">
          <ac:chgData name="George" userId="22d0b802-afc6-4b8f-ba57-7a855d96927f" providerId="ADAL" clId="{B3A70AA2-4023-4D48-AB19-2B78D9776EC6}" dt="2020-03-01T22:15:56.142" v="2571" actId="1076"/>
          <ac:picMkLst>
            <pc:docMk/>
            <pc:sldMk cId="2329897632" sldId="296"/>
            <ac:picMk id="3" creationId="{585B2EAE-3693-4CD0-A3DF-FA7B17CE8DF9}"/>
          </ac:picMkLst>
        </pc:picChg>
      </pc:sldChg>
      <pc:sldChg chg="addSp delSp modSp add ord">
        <pc:chgData name="George" userId="22d0b802-afc6-4b8f-ba57-7a855d96927f" providerId="ADAL" clId="{B3A70AA2-4023-4D48-AB19-2B78D9776EC6}" dt="2020-03-01T22:18:29.556" v="2611"/>
        <pc:sldMkLst>
          <pc:docMk/>
          <pc:sldMk cId="419784785" sldId="297"/>
        </pc:sldMkLst>
        <pc:spChg chg="mod">
          <ac:chgData name="George" userId="22d0b802-afc6-4b8f-ba57-7a855d96927f" providerId="ADAL" clId="{B3A70AA2-4023-4D48-AB19-2B78D9776EC6}" dt="2020-03-01T22:17:56.040" v="2609" actId="20577"/>
          <ac:spMkLst>
            <pc:docMk/>
            <pc:sldMk cId="419784785" sldId="297"/>
            <ac:spMk id="11" creationId="{00000000-0000-0000-0000-000000000000}"/>
          </ac:spMkLst>
        </pc:spChg>
        <pc:picChg chg="del">
          <ac:chgData name="George" userId="22d0b802-afc6-4b8f-ba57-7a855d96927f" providerId="ADAL" clId="{B3A70AA2-4023-4D48-AB19-2B78D9776EC6}" dt="2020-03-01T22:17:19.788" v="2573" actId="478"/>
          <ac:picMkLst>
            <pc:docMk/>
            <pc:sldMk cId="419784785" sldId="297"/>
            <ac:picMk id="3" creationId="{585B2EAE-3693-4CD0-A3DF-FA7B17CE8DF9}"/>
          </ac:picMkLst>
        </pc:picChg>
        <pc:picChg chg="add mod ord">
          <ac:chgData name="George" userId="22d0b802-afc6-4b8f-ba57-7a855d96927f" providerId="ADAL" clId="{B3A70AA2-4023-4D48-AB19-2B78D9776EC6}" dt="2020-03-01T22:17:47.040" v="2580" actId="1076"/>
          <ac:picMkLst>
            <pc:docMk/>
            <pc:sldMk cId="419784785" sldId="297"/>
            <ac:picMk id="4" creationId="{11EC03D9-1AA8-4F21-A3D8-7CB33979509A}"/>
          </ac:picMkLst>
        </pc:picChg>
      </pc:sldChg>
      <pc:sldChg chg="addSp delSp modSp add">
        <pc:chgData name="George" userId="22d0b802-afc6-4b8f-ba57-7a855d96927f" providerId="ADAL" clId="{B3A70AA2-4023-4D48-AB19-2B78D9776EC6}" dt="2020-03-01T22:19:49.600" v="2646" actId="1076"/>
        <pc:sldMkLst>
          <pc:docMk/>
          <pc:sldMk cId="2590311963" sldId="298"/>
        </pc:sldMkLst>
        <pc:spChg chg="mod">
          <ac:chgData name="George" userId="22d0b802-afc6-4b8f-ba57-7a855d96927f" providerId="ADAL" clId="{B3A70AA2-4023-4D48-AB19-2B78D9776EC6}" dt="2020-03-01T22:19:16.313" v="2638" actId="20577"/>
          <ac:spMkLst>
            <pc:docMk/>
            <pc:sldMk cId="2590311963" sldId="298"/>
            <ac:spMk id="11" creationId="{00000000-0000-0000-0000-000000000000}"/>
          </ac:spMkLst>
        </pc:spChg>
        <pc:picChg chg="del">
          <ac:chgData name="George" userId="22d0b802-afc6-4b8f-ba57-7a855d96927f" providerId="ADAL" clId="{B3A70AA2-4023-4D48-AB19-2B78D9776EC6}" dt="2020-03-01T22:19:20.992" v="2639" actId="478"/>
          <ac:picMkLst>
            <pc:docMk/>
            <pc:sldMk cId="2590311963" sldId="298"/>
            <ac:picMk id="3" creationId="{585B2EAE-3693-4CD0-A3DF-FA7B17CE8DF9}"/>
          </ac:picMkLst>
        </pc:picChg>
        <pc:picChg chg="add mod ord">
          <ac:chgData name="George" userId="22d0b802-afc6-4b8f-ba57-7a855d96927f" providerId="ADAL" clId="{B3A70AA2-4023-4D48-AB19-2B78D9776EC6}" dt="2020-03-01T22:19:49.600" v="2646" actId="1076"/>
          <ac:picMkLst>
            <pc:docMk/>
            <pc:sldMk cId="2590311963" sldId="298"/>
            <ac:picMk id="4" creationId="{1D603DFD-EE9D-4090-98A4-A0F54FA4A468}"/>
          </ac:picMkLst>
        </pc:picChg>
      </pc:sldChg>
      <pc:sldChg chg="addSp delSp modSp add">
        <pc:chgData name="George" userId="22d0b802-afc6-4b8f-ba57-7a855d96927f" providerId="ADAL" clId="{B3A70AA2-4023-4D48-AB19-2B78D9776EC6}" dt="2020-03-01T22:21:24.004" v="2677" actId="1076"/>
        <pc:sldMkLst>
          <pc:docMk/>
          <pc:sldMk cId="3889475880" sldId="299"/>
        </pc:sldMkLst>
        <pc:spChg chg="del">
          <ac:chgData name="George" userId="22d0b802-afc6-4b8f-ba57-7a855d96927f" providerId="ADAL" clId="{B3A70AA2-4023-4D48-AB19-2B78D9776EC6}" dt="2020-03-01T22:20:48.531" v="2674" actId="478"/>
          <ac:spMkLst>
            <pc:docMk/>
            <pc:sldMk cId="3889475880" sldId="299"/>
            <ac:spMk id="2" creationId="{59B4B759-A8CE-4471-9E45-5A87B63F16F3}"/>
          </ac:spMkLst>
        </pc:spChg>
        <pc:spChg chg="mod">
          <ac:chgData name="George" userId="22d0b802-afc6-4b8f-ba57-7a855d96927f" providerId="ADAL" clId="{B3A70AA2-4023-4D48-AB19-2B78D9776EC6}" dt="2020-03-01T22:20:45.360" v="2672" actId="5793"/>
          <ac:spMkLst>
            <pc:docMk/>
            <pc:sldMk cId="3889475880" sldId="299"/>
            <ac:spMk id="11" creationId="{00000000-0000-0000-0000-000000000000}"/>
          </ac:spMkLst>
        </pc:spChg>
        <pc:picChg chg="add mod">
          <ac:chgData name="George" userId="22d0b802-afc6-4b8f-ba57-7a855d96927f" providerId="ADAL" clId="{B3A70AA2-4023-4D48-AB19-2B78D9776EC6}" dt="2020-03-01T22:21:24.004" v="2677" actId="1076"/>
          <ac:picMkLst>
            <pc:docMk/>
            <pc:sldMk cId="3889475880" sldId="299"/>
            <ac:picMk id="3" creationId="{64626103-F9C1-416F-9282-A8B5399303D1}"/>
          </ac:picMkLst>
        </pc:picChg>
        <pc:picChg chg="del">
          <ac:chgData name="George" userId="22d0b802-afc6-4b8f-ba57-7a855d96927f" providerId="ADAL" clId="{B3A70AA2-4023-4D48-AB19-2B78D9776EC6}" dt="2020-03-01T22:20:47.180" v="2673" actId="478"/>
          <ac:picMkLst>
            <pc:docMk/>
            <pc:sldMk cId="3889475880" sldId="299"/>
            <ac:picMk id="4" creationId="{1D603DFD-EE9D-4090-98A4-A0F54FA4A468}"/>
          </ac:picMkLst>
        </pc:picChg>
      </pc:sldChg>
      <pc:sldChg chg="addSp delSp modSp add ord">
        <pc:chgData name="George" userId="22d0b802-afc6-4b8f-ba57-7a855d96927f" providerId="ADAL" clId="{B3A70AA2-4023-4D48-AB19-2B78D9776EC6}" dt="2020-03-01T22:23:57.814" v="2773" actId="2711"/>
        <pc:sldMkLst>
          <pc:docMk/>
          <pc:sldMk cId="40152701" sldId="300"/>
        </pc:sldMkLst>
        <pc:spChg chg="del">
          <ac:chgData name="George" userId="22d0b802-afc6-4b8f-ba57-7a855d96927f" providerId="ADAL" clId="{B3A70AA2-4023-4D48-AB19-2B78D9776EC6}" dt="2020-03-01T22:22:52.989" v="2765" actId="478"/>
          <ac:spMkLst>
            <pc:docMk/>
            <pc:sldMk cId="40152701" sldId="300"/>
            <ac:spMk id="2" creationId="{59B4B759-A8CE-4471-9E45-5A87B63F16F3}"/>
          </ac:spMkLst>
        </pc:spChg>
        <pc:spChg chg="add mod">
          <ac:chgData name="George" userId="22d0b802-afc6-4b8f-ba57-7a855d96927f" providerId="ADAL" clId="{B3A70AA2-4023-4D48-AB19-2B78D9776EC6}" dt="2020-03-01T22:23:57.814" v="2773" actId="2711"/>
          <ac:spMkLst>
            <pc:docMk/>
            <pc:sldMk cId="40152701" sldId="300"/>
            <ac:spMk id="5" creationId="{DCC86AD1-A38E-4DF3-85C6-24528FF9A811}"/>
          </ac:spMkLst>
        </pc:spChg>
        <pc:spChg chg="mod">
          <ac:chgData name="George" userId="22d0b802-afc6-4b8f-ba57-7a855d96927f" providerId="ADAL" clId="{B3A70AA2-4023-4D48-AB19-2B78D9776EC6}" dt="2020-03-01T22:22:45.732" v="2763" actId="20577"/>
          <ac:spMkLst>
            <pc:docMk/>
            <pc:sldMk cId="40152701" sldId="300"/>
            <ac:spMk id="11" creationId="{00000000-0000-0000-0000-000000000000}"/>
          </ac:spMkLst>
        </pc:spChg>
        <pc:picChg chg="add mod">
          <ac:chgData name="George" userId="22d0b802-afc6-4b8f-ba57-7a855d96927f" providerId="ADAL" clId="{B3A70AA2-4023-4D48-AB19-2B78D9776EC6}" dt="2020-03-01T22:23:40.944" v="2768" actId="1076"/>
          <ac:picMkLst>
            <pc:docMk/>
            <pc:sldMk cId="40152701" sldId="300"/>
            <ac:picMk id="3" creationId="{B4555CDB-7BFA-4FE2-B88C-8B7F0459F6C2}"/>
          </ac:picMkLst>
        </pc:picChg>
        <pc:picChg chg="del">
          <ac:chgData name="George" userId="22d0b802-afc6-4b8f-ba57-7a855d96927f" providerId="ADAL" clId="{B3A70AA2-4023-4D48-AB19-2B78D9776EC6}" dt="2020-03-01T22:22:51.357" v="2764" actId="478"/>
          <ac:picMkLst>
            <pc:docMk/>
            <pc:sldMk cId="40152701" sldId="300"/>
            <ac:picMk id="4" creationId="{1D603DFD-EE9D-4090-98A4-A0F54FA4A468}"/>
          </ac:picMkLst>
        </pc:picChg>
      </pc:sldChg>
      <pc:sldChg chg="addSp delSp modSp add del ord">
        <pc:chgData name="George" userId="22d0b802-afc6-4b8f-ba57-7a855d96927f" providerId="ADAL" clId="{B3A70AA2-4023-4D48-AB19-2B78D9776EC6}" dt="2020-03-01T22:46:31.333" v="3202" actId="47"/>
        <pc:sldMkLst>
          <pc:docMk/>
          <pc:sldMk cId="3000552829" sldId="301"/>
        </pc:sldMkLst>
        <pc:spChg chg="add del mod">
          <ac:chgData name="George" userId="22d0b802-afc6-4b8f-ba57-7a855d96927f" providerId="ADAL" clId="{B3A70AA2-4023-4D48-AB19-2B78D9776EC6}" dt="2020-03-01T22:46:24.726" v="3200" actId="21"/>
          <ac:spMkLst>
            <pc:docMk/>
            <pc:sldMk cId="3000552829" sldId="301"/>
            <ac:spMk id="5" creationId="{62029EE1-44C2-478A-8E13-CC950BDE4EF9}"/>
          </ac:spMkLst>
        </pc:spChg>
      </pc:sldChg>
      <pc:sldChg chg="delSp add del">
        <pc:chgData name="George" userId="22d0b802-afc6-4b8f-ba57-7a855d96927f" providerId="ADAL" clId="{B3A70AA2-4023-4D48-AB19-2B78D9776EC6}" dt="2020-03-01T22:25:36.867" v="2782" actId="47"/>
        <pc:sldMkLst>
          <pc:docMk/>
          <pc:sldMk cId="84952971" sldId="302"/>
        </pc:sldMkLst>
        <pc:picChg chg="del">
          <ac:chgData name="George" userId="22d0b802-afc6-4b8f-ba57-7a855d96927f" providerId="ADAL" clId="{B3A70AA2-4023-4D48-AB19-2B78D9776EC6}" dt="2020-03-01T22:25:33.324" v="2780" actId="478"/>
          <ac:picMkLst>
            <pc:docMk/>
            <pc:sldMk cId="84952971" sldId="302"/>
            <ac:picMk id="2" creationId="{D236C747-504E-40B6-859F-58C21655FAF7}"/>
          </ac:picMkLst>
        </pc:picChg>
      </pc:sldChg>
      <pc:sldChg chg="addSp delSp modSp add">
        <pc:chgData name="George" userId="22d0b802-afc6-4b8f-ba57-7a855d96927f" providerId="ADAL" clId="{B3A70AA2-4023-4D48-AB19-2B78D9776EC6}" dt="2020-03-01T22:25:54.777" v="2807" actId="20577"/>
        <pc:sldMkLst>
          <pc:docMk/>
          <pc:sldMk cId="2555316479" sldId="303"/>
        </pc:sldMkLst>
        <pc:spChg chg="mod">
          <ac:chgData name="George" userId="22d0b802-afc6-4b8f-ba57-7a855d96927f" providerId="ADAL" clId="{B3A70AA2-4023-4D48-AB19-2B78D9776EC6}" dt="2020-03-01T22:25:54.777" v="2807" actId="20577"/>
          <ac:spMkLst>
            <pc:docMk/>
            <pc:sldMk cId="2555316479" sldId="303"/>
            <ac:spMk id="11" creationId="{00000000-0000-0000-0000-000000000000}"/>
          </ac:spMkLst>
        </pc:spChg>
        <pc:picChg chg="del">
          <ac:chgData name="George" userId="22d0b802-afc6-4b8f-ba57-7a855d96927f" providerId="ADAL" clId="{B3A70AA2-4023-4D48-AB19-2B78D9776EC6}" dt="2020-03-01T22:25:44.962" v="2783" actId="478"/>
          <ac:picMkLst>
            <pc:docMk/>
            <pc:sldMk cId="2555316479" sldId="303"/>
            <ac:picMk id="2" creationId="{D236C747-504E-40B6-859F-58C21655FAF7}"/>
          </ac:picMkLst>
        </pc:picChg>
        <pc:picChg chg="add mod">
          <ac:chgData name="George" userId="22d0b802-afc6-4b8f-ba57-7a855d96927f" providerId="ADAL" clId="{B3A70AA2-4023-4D48-AB19-2B78D9776EC6}" dt="2020-03-01T22:25:47.696" v="2785" actId="1076"/>
          <ac:picMkLst>
            <pc:docMk/>
            <pc:sldMk cId="2555316479" sldId="303"/>
            <ac:picMk id="3" creationId="{EE9AA114-142E-4FC4-BD3D-2FEA199A837F}"/>
          </ac:picMkLst>
        </pc:picChg>
      </pc:sldChg>
      <pc:sldChg chg="addSp delSp modSp add">
        <pc:chgData name="George" userId="22d0b802-afc6-4b8f-ba57-7a855d96927f" providerId="ADAL" clId="{B3A70AA2-4023-4D48-AB19-2B78D9776EC6}" dt="2020-03-01T22:34:22.409" v="2898" actId="1076"/>
        <pc:sldMkLst>
          <pc:docMk/>
          <pc:sldMk cId="2019750624" sldId="304"/>
        </pc:sldMkLst>
        <pc:spChg chg="add mod">
          <ac:chgData name="George" userId="22d0b802-afc6-4b8f-ba57-7a855d96927f" providerId="ADAL" clId="{B3A70AA2-4023-4D48-AB19-2B78D9776EC6}" dt="2020-03-01T22:34:22.409" v="2898" actId="1076"/>
          <ac:spMkLst>
            <pc:docMk/>
            <pc:sldMk cId="2019750624" sldId="304"/>
            <ac:spMk id="2" creationId="{E34CDCB0-49CD-4DDE-B35D-48F16EDF331B}"/>
          </ac:spMkLst>
        </pc:spChg>
        <pc:spChg chg="mod">
          <ac:chgData name="George" userId="22d0b802-afc6-4b8f-ba57-7a855d96927f" providerId="ADAL" clId="{B3A70AA2-4023-4D48-AB19-2B78D9776EC6}" dt="2020-03-01T22:34:18.110" v="2896" actId="403"/>
          <ac:spMkLst>
            <pc:docMk/>
            <pc:sldMk cId="2019750624" sldId="304"/>
            <ac:spMk id="4" creationId="{5A4F6C64-3E8D-4255-95B8-CF64265213DA}"/>
          </ac:spMkLst>
        </pc:spChg>
        <pc:spChg chg="del">
          <ac:chgData name="George" userId="22d0b802-afc6-4b8f-ba57-7a855d96927f" providerId="ADAL" clId="{B3A70AA2-4023-4D48-AB19-2B78D9776EC6}" dt="2020-03-01T22:27:24.686" v="2809" actId="478"/>
          <ac:spMkLst>
            <pc:docMk/>
            <pc:sldMk cId="2019750624" sldId="304"/>
            <ac:spMk id="11" creationId="{00000000-0000-0000-0000-000000000000}"/>
          </ac:spMkLst>
        </pc:spChg>
      </pc:sldChg>
      <pc:sldChg chg="add">
        <pc:chgData name="George" userId="22d0b802-afc6-4b8f-ba57-7a855d96927f" providerId="ADAL" clId="{B3A70AA2-4023-4D48-AB19-2B78D9776EC6}" dt="2020-03-01T22:38:48.943" v="3075"/>
        <pc:sldMkLst>
          <pc:docMk/>
          <pc:sldMk cId="2191243340" sldId="305"/>
        </pc:sldMkLst>
      </pc:sldChg>
      <pc:sldChg chg="modSp add">
        <pc:chgData name="George" userId="22d0b802-afc6-4b8f-ba57-7a855d96927f" providerId="ADAL" clId="{B3A70AA2-4023-4D48-AB19-2B78D9776EC6}" dt="2020-03-01T22:38:56.028" v="3087" actId="20577"/>
        <pc:sldMkLst>
          <pc:docMk/>
          <pc:sldMk cId="2952985971" sldId="306"/>
        </pc:sldMkLst>
        <pc:spChg chg="mod">
          <ac:chgData name="George" userId="22d0b802-afc6-4b8f-ba57-7a855d96927f" providerId="ADAL" clId="{B3A70AA2-4023-4D48-AB19-2B78D9776EC6}" dt="2020-03-01T22:38:56.028" v="3087" actId="20577"/>
          <ac:spMkLst>
            <pc:docMk/>
            <pc:sldMk cId="2952985971" sldId="306"/>
            <ac:spMk id="5" creationId="{00000000-0000-0000-0000-000000000000}"/>
          </ac:spMkLst>
        </pc:spChg>
      </pc:sldChg>
      <pc:sldChg chg="addSp modSp add">
        <pc:chgData name="George" userId="22d0b802-afc6-4b8f-ba57-7a855d96927f" providerId="ADAL" clId="{B3A70AA2-4023-4D48-AB19-2B78D9776EC6}" dt="2020-03-01T22:44:17.080" v="3145" actId="14100"/>
        <pc:sldMkLst>
          <pc:docMk/>
          <pc:sldMk cId="4257747664" sldId="307"/>
        </pc:sldMkLst>
        <pc:spChg chg="mod">
          <ac:chgData name="George" userId="22d0b802-afc6-4b8f-ba57-7a855d96927f" providerId="ADAL" clId="{B3A70AA2-4023-4D48-AB19-2B78D9776EC6}" dt="2020-03-01T22:39:25.845" v="3141" actId="20577"/>
          <ac:spMkLst>
            <pc:docMk/>
            <pc:sldMk cId="4257747664" sldId="307"/>
            <ac:spMk id="4" creationId="{5A4F6C64-3E8D-4255-95B8-CF64265213DA}"/>
          </ac:spMkLst>
        </pc:spChg>
        <pc:spChg chg="mod">
          <ac:chgData name="George" userId="22d0b802-afc6-4b8f-ba57-7a855d96927f" providerId="ADAL" clId="{B3A70AA2-4023-4D48-AB19-2B78D9776EC6}" dt="2020-03-01T22:39:09.650" v="3106" actId="20577"/>
          <ac:spMkLst>
            <pc:docMk/>
            <pc:sldMk cId="4257747664" sldId="307"/>
            <ac:spMk id="11" creationId="{00000000-0000-0000-0000-000000000000}"/>
          </ac:spMkLst>
        </pc:spChg>
        <pc:picChg chg="add mod">
          <ac:chgData name="George" userId="22d0b802-afc6-4b8f-ba57-7a855d96927f" providerId="ADAL" clId="{B3A70AA2-4023-4D48-AB19-2B78D9776EC6}" dt="2020-03-01T22:44:17.080" v="3145" actId="14100"/>
          <ac:picMkLst>
            <pc:docMk/>
            <pc:sldMk cId="4257747664" sldId="307"/>
            <ac:picMk id="16386" creationId="{3226AAFA-6ADC-4BE0-80EF-A7E2073B146D}"/>
          </ac:picMkLst>
        </pc:picChg>
      </pc:sldChg>
      <pc:sldChg chg="addSp delSp modSp add">
        <pc:chgData name="George" userId="22d0b802-afc6-4b8f-ba57-7a855d96927f" providerId="ADAL" clId="{B3A70AA2-4023-4D48-AB19-2B78D9776EC6}" dt="2020-03-01T22:47:59.701" v="3269" actId="14100"/>
        <pc:sldMkLst>
          <pc:docMk/>
          <pc:sldMk cId="492951436" sldId="308"/>
        </pc:sldMkLst>
        <pc:spChg chg="mod">
          <ac:chgData name="George" userId="22d0b802-afc6-4b8f-ba57-7a855d96927f" providerId="ADAL" clId="{B3A70AA2-4023-4D48-AB19-2B78D9776EC6}" dt="2020-03-01T22:44:48.261" v="3179" actId="20577"/>
          <ac:spMkLst>
            <pc:docMk/>
            <pc:sldMk cId="492951436" sldId="308"/>
            <ac:spMk id="4" creationId="{5A4F6C64-3E8D-4255-95B8-CF64265213DA}"/>
          </ac:spMkLst>
        </pc:spChg>
        <pc:spChg chg="add mod">
          <ac:chgData name="George" userId="22d0b802-afc6-4b8f-ba57-7a855d96927f" providerId="ADAL" clId="{B3A70AA2-4023-4D48-AB19-2B78D9776EC6}" dt="2020-03-01T22:47:59.701" v="3269" actId="14100"/>
          <ac:spMkLst>
            <pc:docMk/>
            <pc:sldMk cId="492951436" sldId="308"/>
            <ac:spMk id="6" creationId="{C9611082-7090-4C0C-AC11-420AC42FDC9A}"/>
          </ac:spMkLst>
        </pc:spChg>
        <pc:picChg chg="del">
          <ac:chgData name="George" userId="22d0b802-afc6-4b8f-ba57-7a855d96927f" providerId="ADAL" clId="{B3A70AA2-4023-4D48-AB19-2B78D9776EC6}" dt="2020-03-01T22:44:50.189" v="3180" actId="478"/>
          <ac:picMkLst>
            <pc:docMk/>
            <pc:sldMk cId="492951436" sldId="308"/>
            <ac:picMk id="16386" creationId="{3226AAFA-6ADC-4BE0-80EF-A7E2073B146D}"/>
          </ac:picMkLst>
        </pc:picChg>
      </pc:sldChg>
      <pc:sldChg chg="modSp add">
        <pc:chgData name="George" userId="22d0b802-afc6-4b8f-ba57-7a855d96927f" providerId="ADAL" clId="{B3A70AA2-4023-4D48-AB19-2B78D9776EC6}" dt="2020-03-01T22:47:50.764" v="3265" actId="1076"/>
        <pc:sldMkLst>
          <pc:docMk/>
          <pc:sldMk cId="2125016690" sldId="309"/>
        </pc:sldMkLst>
        <pc:spChg chg="mod">
          <ac:chgData name="George" userId="22d0b802-afc6-4b8f-ba57-7a855d96927f" providerId="ADAL" clId="{B3A70AA2-4023-4D48-AB19-2B78D9776EC6}" dt="2020-03-01T22:47:32.329" v="3259" actId="2711"/>
          <ac:spMkLst>
            <pc:docMk/>
            <pc:sldMk cId="2125016690" sldId="309"/>
            <ac:spMk id="4" creationId="{5A4F6C64-3E8D-4255-95B8-CF64265213DA}"/>
          </ac:spMkLst>
        </pc:spChg>
        <pc:spChg chg="mod">
          <ac:chgData name="George" userId="22d0b802-afc6-4b8f-ba57-7a855d96927f" providerId="ADAL" clId="{B3A70AA2-4023-4D48-AB19-2B78D9776EC6}" dt="2020-03-01T22:47:50.764" v="3265" actId="1076"/>
          <ac:spMkLst>
            <pc:docMk/>
            <pc:sldMk cId="2125016690" sldId="309"/>
            <ac:spMk id="6" creationId="{C9611082-7090-4C0C-AC11-420AC42FDC9A}"/>
          </ac:spMkLst>
        </pc:spChg>
      </pc:sldChg>
      <pc:sldChg chg="delSp modSp add">
        <pc:chgData name="George" userId="22d0b802-afc6-4b8f-ba57-7a855d96927f" providerId="ADAL" clId="{B3A70AA2-4023-4D48-AB19-2B78D9776EC6}" dt="2020-03-01T22:48:42.269" v="3295" actId="478"/>
        <pc:sldMkLst>
          <pc:docMk/>
          <pc:sldMk cId="3261617761" sldId="310"/>
        </pc:sldMkLst>
        <pc:spChg chg="del">
          <ac:chgData name="George" userId="22d0b802-afc6-4b8f-ba57-7a855d96927f" providerId="ADAL" clId="{B3A70AA2-4023-4D48-AB19-2B78D9776EC6}" dt="2020-03-01T22:48:42.269" v="3295" actId="478"/>
          <ac:spMkLst>
            <pc:docMk/>
            <pc:sldMk cId="3261617761" sldId="310"/>
            <ac:spMk id="4" creationId="{5A4F6C64-3E8D-4255-95B8-CF64265213DA}"/>
          </ac:spMkLst>
        </pc:spChg>
        <pc:spChg chg="mod">
          <ac:chgData name="George" userId="22d0b802-afc6-4b8f-ba57-7a855d96927f" providerId="ADAL" clId="{B3A70AA2-4023-4D48-AB19-2B78D9776EC6}" dt="2020-03-01T22:48:39.553" v="3294" actId="20577"/>
          <ac:spMkLst>
            <pc:docMk/>
            <pc:sldMk cId="3261617761" sldId="310"/>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3F064B-41F2-4661-BDF0-BFD135E9A557}" type="datetimeFigureOut">
              <a:rPr lang="en-US" smtClean="0"/>
              <a:t>9/8/2021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DB3DAC-CD90-4DD2-80B1-E135CFB4F8DD}" type="slidenum">
              <a:rPr lang="en-US" smtClean="0"/>
              <a:t>‹#›</a:t>
            </a:fld>
            <a:endParaRPr lang="en-US"/>
          </a:p>
        </p:txBody>
      </p:sp>
    </p:spTree>
    <p:extLst>
      <p:ext uri="{BB962C8B-B14F-4D97-AF65-F5344CB8AC3E}">
        <p14:creationId xmlns:p14="http://schemas.microsoft.com/office/powerpoint/2010/main" val="910863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all for coming – we have a lot to get to today so I will just keep going. A recording will be sent to you after the event. </a:t>
            </a:r>
          </a:p>
        </p:txBody>
      </p:sp>
      <p:sp>
        <p:nvSpPr>
          <p:cNvPr id="4" name="Slide Number Placeholder 3"/>
          <p:cNvSpPr>
            <a:spLocks noGrp="1"/>
          </p:cNvSpPr>
          <p:nvPr>
            <p:ph type="sldNum" sz="quarter" idx="5"/>
          </p:nvPr>
        </p:nvSpPr>
        <p:spPr/>
        <p:txBody>
          <a:bodyPr/>
          <a:lstStyle/>
          <a:p>
            <a:fld id="{F9DB3DAC-CD90-4DD2-80B1-E135CFB4F8DD}" type="slidenum">
              <a:rPr lang="en-US" smtClean="0"/>
              <a:t>1</a:t>
            </a:fld>
            <a:endParaRPr lang="en-US"/>
          </a:p>
        </p:txBody>
      </p:sp>
    </p:spTree>
    <p:extLst>
      <p:ext uri="{BB962C8B-B14F-4D97-AF65-F5344CB8AC3E}">
        <p14:creationId xmlns:p14="http://schemas.microsoft.com/office/powerpoint/2010/main" val="22932312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brief working definition is here…</a:t>
            </a:r>
          </a:p>
          <a:p>
            <a:endParaRPr lang="en-US" dirty="0"/>
          </a:p>
          <a:p>
            <a:r>
              <a:rPr lang="en-US" dirty="0"/>
              <a:t>Gartner has a lengthy definition that brings up some important points. For example if when you say you do analytics people ask, “Oh is that web analytics?”</a:t>
            </a:r>
          </a:p>
          <a:p>
            <a:endParaRPr lang="en-US" dirty="0"/>
          </a:p>
          <a:p>
            <a:r>
              <a:rPr lang="en-US" dirty="0"/>
              <a:t>Cassie </a:t>
            </a:r>
            <a:r>
              <a:rPr lang="en-US" dirty="0" err="1"/>
              <a:t>Kozkyrov</a:t>
            </a:r>
            <a:r>
              <a:rPr lang="en-US" dirty="0"/>
              <a:t> who is chief decision scientist at Google has a description of analytics and how it compares to statistics. We will discuss further how data analytics and data science intersect. </a:t>
            </a:r>
          </a:p>
        </p:txBody>
      </p:sp>
      <p:sp>
        <p:nvSpPr>
          <p:cNvPr id="4" name="Slide Number Placeholder 3"/>
          <p:cNvSpPr>
            <a:spLocks noGrp="1"/>
          </p:cNvSpPr>
          <p:nvPr>
            <p:ph type="sldNum" sz="quarter" idx="5"/>
          </p:nvPr>
        </p:nvSpPr>
        <p:spPr/>
        <p:txBody>
          <a:bodyPr/>
          <a:lstStyle/>
          <a:p>
            <a:fld id="{3BB66621-ADCC-4EF8-8003-B9D3E881DCD2}" type="slidenum">
              <a:rPr lang="en-US" smtClean="0"/>
              <a:t>10</a:t>
            </a:fld>
            <a:endParaRPr lang="en-US"/>
          </a:p>
        </p:txBody>
      </p:sp>
    </p:spTree>
    <p:extLst>
      <p:ext uri="{BB962C8B-B14F-4D97-AF65-F5344CB8AC3E}">
        <p14:creationId xmlns:p14="http://schemas.microsoft.com/office/powerpoint/2010/main" val="920420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another famous visual from Gartner about analytics maturity. </a:t>
            </a:r>
          </a:p>
          <a:p>
            <a:r>
              <a:rPr lang="en-US" dirty="0"/>
              <a:t>Think about the types of analytics you’re familiar with and/or use at work. Where do they relate?</a:t>
            </a:r>
          </a:p>
          <a:p>
            <a:endParaRPr lang="en-US" dirty="0"/>
          </a:p>
          <a:p>
            <a:r>
              <a:rPr lang="en-US" dirty="0"/>
              <a:t>Descriptive: A variance analysis is a good example. You just find </a:t>
            </a:r>
            <a:r>
              <a:rPr lang="en-US" i="1" dirty="0"/>
              <a:t>that </a:t>
            </a:r>
            <a:r>
              <a:rPr lang="en-US" i="0" dirty="0"/>
              <a:t>there is a variance and not necessarily why. </a:t>
            </a:r>
          </a:p>
          <a:p>
            <a:endParaRPr lang="en-US" i="0" dirty="0"/>
          </a:p>
          <a:p>
            <a:r>
              <a:rPr lang="en-US" i="0" dirty="0"/>
              <a:t>Diagnostic gets into the why. You can identify the root cause of the problem or map out some relationship.</a:t>
            </a:r>
          </a:p>
          <a:p>
            <a:endParaRPr lang="en-US" i="0" dirty="0"/>
          </a:p>
          <a:p>
            <a:r>
              <a:rPr lang="en-US" i="0" dirty="0"/>
              <a:t>Predictive gets into forecasting. You might predict the likelihood of something happening or otherwise what the result will be. </a:t>
            </a:r>
          </a:p>
          <a:p>
            <a:endParaRPr lang="en-US" i="0" dirty="0"/>
          </a:p>
          <a:p>
            <a:r>
              <a:rPr lang="en-US" i="0" dirty="0"/>
              <a:t>Finally prescriptive gets into evaluating various scenarios and guiding your decision on what to do next. A traffic application helping you find the best route home is a good example. Often this is the kind of data that’s incorporating </a:t>
            </a:r>
            <a:r>
              <a:rPr lang="en-US" i="0" dirty="0" err="1"/>
              <a:t>realtime</a:t>
            </a:r>
            <a:r>
              <a:rPr lang="en-US" i="0" dirty="0"/>
              <a:t> streaming data with historical models and this is going to be more prevalent with internet of things and so forth. </a:t>
            </a:r>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11</a:t>
            </a:fld>
            <a:endParaRPr lang="en-US"/>
          </a:p>
        </p:txBody>
      </p:sp>
    </p:spTree>
    <p:extLst>
      <p:ext uri="{BB962C8B-B14F-4D97-AF65-F5344CB8AC3E}">
        <p14:creationId xmlns:p14="http://schemas.microsoft.com/office/powerpoint/2010/main" val="31702869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where I would fit in the things covered in the book. We’re looking mostly at descriptive and diagnostic analytics. There are some analogies to be drawn between descriptive statistics and exploratory data analysis in that first step. Then a term we really didn’t talk about but is related is confirmatory data analysis. That is equivalent to inferential statistics. These two levels in my mind are what Cassie </a:t>
            </a:r>
            <a:r>
              <a:rPr lang="en-US" dirty="0" err="1"/>
              <a:t>Kozkyrov</a:t>
            </a:r>
            <a:r>
              <a:rPr lang="en-US" dirty="0"/>
              <a:t> is talking about when she distinguishes analytics from statistics. </a:t>
            </a:r>
          </a:p>
          <a:p>
            <a:endParaRPr lang="en-US" dirty="0"/>
          </a:p>
          <a:p>
            <a:r>
              <a:rPr lang="en-US" dirty="0"/>
              <a:t>And you need that solid foundation to get to the next level. </a:t>
            </a:r>
          </a:p>
        </p:txBody>
      </p:sp>
      <p:sp>
        <p:nvSpPr>
          <p:cNvPr id="4" name="Slide Number Placeholder 3"/>
          <p:cNvSpPr>
            <a:spLocks noGrp="1"/>
          </p:cNvSpPr>
          <p:nvPr>
            <p:ph type="sldNum" sz="quarter" idx="5"/>
          </p:nvPr>
        </p:nvSpPr>
        <p:spPr/>
        <p:txBody>
          <a:bodyPr/>
          <a:lstStyle/>
          <a:p>
            <a:fld id="{3BB66621-ADCC-4EF8-8003-B9D3E881DCD2}" type="slidenum">
              <a:rPr lang="en-US" smtClean="0"/>
              <a:t>12</a:t>
            </a:fld>
            <a:endParaRPr lang="en-US"/>
          </a:p>
        </p:txBody>
      </p:sp>
    </p:spTree>
    <p:extLst>
      <p:ext uri="{BB962C8B-B14F-4D97-AF65-F5344CB8AC3E}">
        <p14:creationId xmlns:p14="http://schemas.microsoft.com/office/powerpoint/2010/main" val="35627560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who actually does what? I really like this depiction because it breaks down who does what, and what they are actually doing. How machine learning fits in. </a:t>
            </a:r>
            <a:br>
              <a:rPr lang="en-US" dirty="0"/>
            </a:br>
            <a:br>
              <a:rPr lang="en-US" dirty="0"/>
            </a:br>
            <a:r>
              <a:rPr lang="en-US" dirty="0"/>
              <a:t>Again, data analysts tend to start the process off by exploring what happened and why. Once that is confirmed it gets handed off to the data scientists to build predictive models. But this is a gradual handoff and there is some overlap, especially when it comes to predictive analytics. Remember a lot of these models are the same, like linear regression. They are just being used differently</a:t>
            </a:r>
          </a:p>
        </p:txBody>
      </p:sp>
      <p:sp>
        <p:nvSpPr>
          <p:cNvPr id="4" name="Slide Number Placeholder 3"/>
          <p:cNvSpPr>
            <a:spLocks noGrp="1"/>
          </p:cNvSpPr>
          <p:nvPr>
            <p:ph type="sldNum" sz="quarter" idx="5"/>
          </p:nvPr>
        </p:nvSpPr>
        <p:spPr/>
        <p:txBody>
          <a:bodyPr/>
          <a:lstStyle/>
          <a:p>
            <a:fld id="{3BB66621-ADCC-4EF8-8003-B9D3E881DCD2}" type="slidenum">
              <a:rPr lang="en-US" smtClean="0"/>
              <a:t>13</a:t>
            </a:fld>
            <a:endParaRPr lang="en-US"/>
          </a:p>
        </p:txBody>
      </p:sp>
    </p:spTree>
    <p:extLst>
      <p:ext uri="{BB962C8B-B14F-4D97-AF65-F5344CB8AC3E}">
        <p14:creationId xmlns:p14="http://schemas.microsoft.com/office/powerpoint/2010/main" val="32010865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that you have a bit more lay of the land and may feel inferior or whatever – don’t! It doesn’t matter what stage of analytics you’re doing; the general process is going to be the same, and a great visualization of that process comes from Hadley Wickham (a name you might remember from the book).</a:t>
            </a:r>
          </a:p>
          <a:p>
            <a:endParaRPr lang="en-US" dirty="0"/>
          </a:p>
          <a:p>
            <a:r>
              <a:rPr lang="en-US" dirty="0"/>
              <a:t>You learned a bit about many of these steps in the book, you learned how to bring in data, clean it and build charts, etc. What we didn’t do a </a:t>
            </a:r>
            <a:r>
              <a:rPr lang="en-US" i="1" dirty="0"/>
              <a:t>lot </a:t>
            </a:r>
            <a:r>
              <a:rPr lang="en-US" i="0" dirty="0"/>
              <a:t>of and what I want to focus on a bit more during our class, is how to present these insights. </a:t>
            </a:r>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14</a:t>
            </a:fld>
            <a:endParaRPr lang="en-US"/>
          </a:p>
        </p:txBody>
      </p:sp>
    </p:spTree>
    <p:extLst>
      <p:ext uri="{BB962C8B-B14F-4D97-AF65-F5344CB8AC3E}">
        <p14:creationId xmlns:p14="http://schemas.microsoft.com/office/powerpoint/2010/main" val="13243266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thus far? About what analytics is, what data analysts vs data scientists do, </a:t>
            </a:r>
            <a:r>
              <a:rPr lang="en-US" dirty="0" err="1"/>
              <a:t>etc</a:t>
            </a:r>
            <a:r>
              <a:rPr lang="en-US"/>
              <a:t>? </a:t>
            </a:r>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15</a:t>
            </a:fld>
            <a:endParaRPr lang="en-US"/>
          </a:p>
        </p:txBody>
      </p:sp>
    </p:spTree>
    <p:extLst>
      <p:ext uri="{BB962C8B-B14F-4D97-AF65-F5344CB8AC3E}">
        <p14:creationId xmlns:p14="http://schemas.microsoft.com/office/powerpoint/2010/main" val="23972008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you know what analytics is, or maybe I confused you more. And you have a handle on all the steps that make up analytics. So where does that leave us? Well in the book you learned bits and pieces of the process. But we didn’t spend a ton of time on the communication. So there’s what I want to focus on today. </a:t>
            </a:r>
          </a:p>
        </p:txBody>
      </p:sp>
      <p:sp>
        <p:nvSpPr>
          <p:cNvPr id="4" name="Slide Number Placeholder 3"/>
          <p:cNvSpPr>
            <a:spLocks noGrp="1"/>
          </p:cNvSpPr>
          <p:nvPr>
            <p:ph type="sldNum" sz="quarter" idx="5"/>
          </p:nvPr>
        </p:nvSpPr>
        <p:spPr/>
        <p:txBody>
          <a:bodyPr/>
          <a:lstStyle/>
          <a:p>
            <a:fld id="{F9DB3DAC-CD90-4DD2-80B1-E135CFB4F8DD}" type="slidenum">
              <a:rPr lang="en-US" smtClean="0"/>
              <a:t>16</a:t>
            </a:fld>
            <a:endParaRPr lang="en-US"/>
          </a:p>
        </p:txBody>
      </p:sp>
    </p:spTree>
    <p:extLst>
      <p:ext uri="{BB962C8B-B14F-4D97-AF65-F5344CB8AC3E}">
        <p14:creationId xmlns:p14="http://schemas.microsoft.com/office/powerpoint/2010/main" val="27267221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I give my thoughts, I would love to hear from you – what do you think about when you hear analytics presentations? Or what has stopped you from doing your best in the past? </a:t>
            </a:r>
          </a:p>
        </p:txBody>
      </p:sp>
      <p:sp>
        <p:nvSpPr>
          <p:cNvPr id="4" name="Slide Number Placeholder 3"/>
          <p:cNvSpPr>
            <a:spLocks noGrp="1"/>
          </p:cNvSpPr>
          <p:nvPr>
            <p:ph type="sldNum" sz="quarter" idx="5"/>
          </p:nvPr>
        </p:nvSpPr>
        <p:spPr/>
        <p:txBody>
          <a:bodyPr/>
          <a:lstStyle/>
          <a:p>
            <a:fld id="{F9DB3DAC-CD90-4DD2-80B1-E135CFB4F8DD}" type="slidenum">
              <a:rPr lang="en-US" smtClean="0"/>
              <a:t>17</a:t>
            </a:fld>
            <a:endParaRPr lang="en-US"/>
          </a:p>
        </p:txBody>
      </p:sp>
    </p:spTree>
    <p:extLst>
      <p:ext uri="{BB962C8B-B14F-4D97-AF65-F5344CB8AC3E}">
        <p14:creationId xmlns:p14="http://schemas.microsoft.com/office/powerpoint/2010/main" val="8652717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let’s say you’ve been assigned some sort of analytics project and I’m guessing if you’re here you’d like to be. How is it going to work, what is your role? I consider the role of analyst to be like that of </a:t>
            </a:r>
            <a:r>
              <a:rPr lang="en-US" dirty="0" err="1"/>
              <a:t>mythbuster</a:t>
            </a:r>
            <a:r>
              <a:rPr lang="en-US" dirty="0"/>
              <a:t>. Finding interesting things that people assume to be true and seeing what the evidence has to say. </a:t>
            </a:r>
          </a:p>
          <a:p>
            <a:endParaRPr lang="en-US" dirty="0"/>
          </a:p>
          <a:p>
            <a:r>
              <a:rPr lang="en-US" dirty="0"/>
              <a:t>So you know your basic mission and ultimately your product is that. What rhetorical questions, urban myths </a:t>
            </a:r>
            <a:r>
              <a:rPr lang="en-US" dirty="0" err="1"/>
              <a:t>etc</a:t>
            </a:r>
            <a:r>
              <a:rPr lang="en-US" dirty="0"/>
              <a:t> can the data answer? </a:t>
            </a:r>
          </a:p>
        </p:txBody>
      </p:sp>
      <p:sp>
        <p:nvSpPr>
          <p:cNvPr id="4" name="Slide Number Placeholder 3"/>
          <p:cNvSpPr>
            <a:spLocks noGrp="1"/>
          </p:cNvSpPr>
          <p:nvPr>
            <p:ph type="sldNum" sz="quarter" idx="5"/>
          </p:nvPr>
        </p:nvSpPr>
        <p:spPr/>
        <p:txBody>
          <a:bodyPr/>
          <a:lstStyle/>
          <a:p>
            <a:fld id="{F9DB3DAC-CD90-4DD2-80B1-E135CFB4F8DD}" type="slidenum">
              <a:rPr lang="en-US" smtClean="0"/>
              <a:t>18</a:t>
            </a:fld>
            <a:endParaRPr lang="en-US"/>
          </a:p>
        </p:txBody>
      </p:sp>
    </p:spTree>
    <p:extLst>
      <p:ext uri="{BB962C8B-B14F-4D97-AF65-F5344CB8AC3E}">
        <p14:creationId xmlns:p14="http://schemas.microsoft.com/office/powerpoint/2010/main" val="34575408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right, so you know our end goal here is to communicate our busted myths to the audience. We will get to the </a:t>
            </a:r>
            <a:r>
              <a:rPr lang="en-US" i="1" dirty="0"/>
              <a:t>how </a:t>
            </a:r>
            <a:r>
              <a:rPr lang="en-US" i="0" dirty="0"/>
              <a:t>later. For now let’s start on the </a:t>
            </a:r>
            <a:r>
              <a:rPr lang="en-US" i="1" dirty="0"/>
              <a:t>what </a:t>
            </a:r>
            <a:r>
              <a:rPr lang="en-US" i="0" dirty="0"/>
              <a:t>– what are we going to show the audience? </a:t>
            </a:r>
          </a:p>
          <a:p>
            <a:endParaRPr lang="en-US" i="0" dirty="0"/>
          </a:p>
          <a:p>
            <a:r>
              <a:rPr lang="en-US" dirty="0"/>
              <a:t>The later into this process we are, the more likely the audience is going to care. There’s not a sharp </a:t>
            </a:r>
            <a:r>
              <a:rPr lang="en-US" dirty="0" err="1"/>
              <a:t>dropoff</a:t>
            </a:r>
            <a:r>
              <a:rPr lang="en-US" dirty="0"/>
              <a:t> </a:t>
            </a:r>
            <a:r>
              <a:rPr lang="en-US" dirty="0" err="1"/>
              <a:t>pont</a:t>
            </a:r>
            <a:r>
              <a:rPr lang="en-US" dirty="0"/>
              <a:t>. </a:t>
            </a:r>
          </a:p>
        </p:txBody>
      </p:sp>
      <p:sp>
        <p:nvSpPr>
          <p:cNvPr id="4" name="Slide Number Placeholder 3"/>
          <p:cNvSpPr>
            <a:spLocks noGrp="1"/>
          </p:cNvSpPr>
          <p:nvPr>
            <p:ph type="sldNum" sz="quarter" idx="5"/>
          </p:nvPr>
        </p:nvSpPr>
        <p:spPr/>
        <p:txBody>
          <a:bodyPr/>
          <a:lstStyle/>
          <a:p>
            <a:fld id="{F9DB3DAC-CD90-4DD2-80B1-E135CFB4F8DD}" type="slidenum">
              <a:rPr lang="en-US" smtClean="0"/>
              <a:t>19</a:t>
            </a:fld>
            <a:endParaRPr lang="en-US"/>
          </a:p>
        </p:txBody>
      </p:sp>
    </p:spTree>
    <p:extLst>
      <p:ext uri="{BB962C8B-B14F-4D97-AF65-F5344CB8AC3E}">
        <p14:creationId xmlns:p14="http://schemas.microsoft.com/office/powerpoint/2010/main" val="3702878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today’s class is going to be conducted exclusively in Excel, and as you read in the book Excel is a valued part of the data analytics stack. We are going to dive deeper into presenting analytics findings, I will give you a framework for making those presentations.</a:t>
            </a:r>
          </a:p>
          <a:p>
            <a:endParaRPr lang="en-US" dirty="0"/>
          </a:p>
          <a:p>
            <a:r>
              <a:rPr lang="en-US" dirty="0"/>
              <a:t>We’ll also revisit the concept of analytics as a whole; what is it, anyway? Some of you may be interested in data science or machine learning – the book talks a bit about this and we’ll do more here to situate how data analytics and data science relate together. </a:t>
            </a:r>
            <a:br>
              <a:rPr lang="en-US" dirty="0"/>
            </a:br>
            <a:br>
              <a:rPr lang="en-US" dirty="0"/>
            </a:br>
            <a:r>
              <a:rPr lang="en-US" dirty="0"/>
              <a:t>As mentioned in the book, there is usually more that unites than divides the fields of data analytics and data science, and we’ll look an example of using them together right within Excel.</a:t>
            </a:r>
          </a:p>
          <a:p>
            <a:endParaRPr lang="en-US" dirty="0"/>
          </a:p>
          <a:p>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2</a:t>
            </a:fld>
            <a:endParaRPr lang="en-US"/>
          </a:p>
        </p:txBody>
      </p:sp>
    </p:spTree>
    <p:extLst>
      <p:ext uri="{BB962C8B-B14F-4D97-AF65-F5344CB8AC3E}">
        <p14:creationId xmlns:p14="http://schemas.microsoft.com/office/powerpoint/2010/main" val="30542987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six steps to guide as a framework. Given all you know about analytics thus far you might not expect a completely one-size-fits-all approach. </a:t>
            </a:r>
          </a:p>
        </p:txBody>
      </p:sp>
      <p:sp>
        <p:nvSpPr>
          <p:cNvPr id="4" name="Slide Number Placeholder 3"/>
          <p:cNvSpPr>
            <a:spLocks noGrp="1"/>
          </p:cNvSpPr>
          <p:nvPr>
            <p:ph type="sldNum" sz="quarter" idx="5"/>
          </p:nvPr>
        </p:nvSpPr>
        <p:spPr/>
        <p:txBody>
          <a:bodyPr/>
          <a:lstStyle/>
          <a:p>
            <a:fld id="{F9DB3DAC-CD90-4DD2-80B1-E135CFB4F8DD}" type="slidenum">
              <a:rPr lang="en-US" smtClean="0"/>
              <a:t>21</a:t>
            </a:fld>
            <a:endParaRPr lang="en-US"/>
          </a:p>
        </p:txBody>
      </p:sp>
    </p:spTree>
    <p:extLst>
      <p:ext uri="{BB962C8B-B14F-4D97-AF65-F5344CB8AC3E}">
        <p14:creationId xmlns:p14="http://schemas.microsoft.com/office/powerpoint/2010/main" val="29239757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will find a PDF in your docs folder with a write up of what we’re talking about here. </a:t>
            </a:r>
          </a:p>
        </p:txBody>
      </p:sp>
      <p:sp>
        <p:nvSpPr>
          <p:cNvPr id="4" name="Slide Number Placeholder 3"/>
          <p:cNvSpPr>
            <a:spLocks noGrp="1"/>
          </p:cNvSpPr>
          <p:nvPr>
            <p:ph type="sldNum" sz="quarter" idx="5"/>
          </p:nvPr>
        </p:nvSpPr>
        <p:spPr/>
        <p:txBody>
          <a:bodyPr/>
          <a:lstStyle/>
          <a:p>
            <a:fld id="{F9DB3DAC-CD90-4DD2-80B1-E135CFB4F8DD}" type="slidenum">
              <a:rPr lang="en-US" smtClean="0"/>
              <a:t>22</a:t>
            </a:fld>
            <a:endParaRPr lang="en-US"/>
          </a:p>
        </p:txBody>
      </p:sp>
    </p:spTree>
    <p:extLst>
      <p:ext uri="{BB962C8B-B14F-4D97-AF65-F5344CB8AC3E}">
        <p14:creationId xmlns:p14="http://schemas.microsoft.com/office/powerpoint/2010/main" val="32132784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let’s move onto an example that we’ll work together. Of course when you’re an analyst you generally aren’t handed one off the shelf, but bear with me. </a:t>
            </a:r>
          </a:p>
          <a:p>
            <a:endParaRPr lang="en-US" dirty="0"/>
          </a:p>
          <a:p>
            <a:r>
              <a:rPr lang="en-US" dirty="0"/>
              <a:t>We’re going to go through the six steps and collaborate together in a Google doc answering them. </a:t>
            </a:r>
          </a:p>
        </p:txBody>
      </p:sp>
      <p:sp>
        <p:nvSpPr>
          <p:cNvPr id="4" name="Slide Number Placeholder 3"/>
          <p:cNvSpPr>
            <a:spLocks noGrp="1"/>
          </p:cNvSpPr>
          <p:nvPr>
            <p:ph type="sldNum" sz="quarter" idx="5"/>
          </p:nvPr>
        </p:nvSpPr>
        <p:spPr/>
        <p:txBody>
          <a:bodyPr/>
          <a:lstStyle/>
          <a:p>
            <a:fld id="{F9DB3DAC-CD90-4DD2-80B1-E135CFB4F8DD}" type="slidenum">
              <a:rPr lang="en-US" smtClean="0"/>
              <a:t>23</a:t>
            </a:fld>
            <a:endParaRPr lang="en-US"/>
          </a:p>
        </p:txBody>
      </p:sp>
    </p:spTree>
    <p:extLst>
      <p:ext uri="{BB962C8B-B14F-4D97-AF65-F5344CB8AC3E}">
        <p14:creationId xmlns:p14="http://schemas.microsoft.com/office/powerpoint/2010/main" val="37887829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let’s move onto an example that we’ll work together. Of course when you’re an analyst you generally aren’t handed one off the shelf, but bear with me. </a:t>
            </a:r>
          </a:p>
          <a:p>
            <a:endParaRPr lang="en-US" dirty="0"/>
          </a:p>
          <a:p>
            <a:r>
              <a:rPr lang="en-US" dirty="0"/>
              <a:t>We’re going to go through the six steps and collaborate together in a Google doc answering them. </a:t>
            </a:r>
          </a:p>
        </p:txBody>
      </p:sp>
      <p:sp>
        <p:nvSpPr>
          <p:cNvPr id="4" name="Slide Number Placeholder 3"/>
          <p:cNvSpPr>
            <a:spLocks noGrp="1"/>
          </p:cNvSpPr>
          <p:nvPr>
            <p:ph type="sldNum" sz="quarter" idx="5"/>
          </p:nvPr>
        </p:nvSpPr>
        <p:spPr/>
        <p:txBody>
          <a:bodyPr/>
          <a:lstStyle/>
          <a:p>
            <a:fld id="{F9DB3DAC-CD90-4DD2-80B1-E135CFB4F8DD}" type="slidenum">
              <a:rPr lang="en-US" smtClean="0"/>
              <a:t>24</a:t>
            </a:fld>
            <a:endParaRPr lang="en-US"/>
          </a:p>
        </p:txBody>
      </p:sp>
    </p:spTree>
    <p:extLst>
      <p:ext uri="{BB962C8B-B14F-4D97-AF65-F5344CB8AC3E}">
        <p14:creationId xmlns:p14="http://schemas.microsoft.com/office/powerpoint/2010/main" val="21529990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thus far?</a:t>
            </a:r>
          </a:p>
        </p:txBody>
      </p:sp>
      <p:sp>
        <p:nvSpPr>
          <p:cNvPr id="4" name="Slide Number Placeholder 3"/>
          <p:cNvSpPr>
            <a:spLocks noGrp="1"/>
          </p:cNvSpPr>
          <p:nvPr>
            <p:ph type="sldNum" sz="quarter" idx="5"/>
          </p:nvPr>
        </p:nvSpPr>
        <p:spPr/>
        <p:txBody>
          <a:bodyPr/>
          <a:lstStyle/>
          <a:p>
            <a:fld id="{F9DB3DAC-CD90-4DD2-80B1-E135CFB4F8DD}" type="slidenum">
              <a:rPr lang="en-US" smtClean="0"/>
              <a:t>25</a:t>
            </a:fld>
            <a:endParaRPr lang="en-US"/>
          </a:p>
        </p:txBody>
      </p:sp>
    </p:spTree>
    <p:extLst>
      <p:ext uri="{BB962C8B-B14F-4D97-AF65-F5344CB8AC3E}">
        <p14:creationId xmlns:p14="http://schemas.microsoft.com/office/powerpoint/2010/main" val="20816612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first, the introduction. If you study writing you’ll hear not to bury the </a:t>
            </a:r>
            <a:r>
              <a:rPr lang="en-US" dirty="0" err="1"/>
              <a:t>lede</a:t>
            </a:r>
            <a:r>
              <a:rPr lang="en-US" dirty="0"/>
              <a:t> and to hook the reader. It’s the same thing here. Start with something that really comes out of your audience’s own world, that they relate to.</a:t>
            </a:r>
          </a:p>
          <a:p>
            <a:endParaRPr lang="en-US" dirty="0"/>
          </a:p>
          <a:p>
            <a:r>
              <a:rPr lang="en-US" dirty="0"/>
              <a:t>Of course in one of these lab-baked examples like ours we don’t really know who our audience is, so let’s just guess. Often you do kind of have to guess when you’re doing data work. </a:t>
            </a:r>
          </a:p>
        </p:txBody>
      </p:sp>
      <p:sp>
        <p:nvSpPr>
          <p:cNvPr id="4" name="Slide Number Placeholder 3"/>
          <p:cNvSpPr>
            <a:spLocks noGrp="1"/>
          </p:cNvSpPr>
          <p:nvPr>
            <p:ph type="sldNum" sz="quarter" idx="5"/>
          </p:nvPr>
        </p:nvSpPr>
        <p:spPr/>
        <p:txBody>
          <a:bodyPr/>
          <a:lstStyle/>
          <a:p>
            <a:fld id="{F9DB3DAC-CD90-4DD2-80B1-E135CFB4F8DD}" type="slidenum">
              <a:rPr lang="en-US" smtClean="0"/>
              <a:t>26</a:t>
            </a:fld>
            <a:endParaRPr lang="en-US"/>
          </a:p>
        </p:txBody>
      </p:sp>
    </p:spTree>
    <p:extLst>
      <p:ext uri="{BB962C8B-B14F-4D97-AF65-F5344CB8AC3E}">
        <p14:creationId xmlns:p14="http://schemas.microsoft.com/office/powerpoint/2010/main" val="38036548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latin typeface="Open Sans" panose="020B0606030504020204" pitchFamily="34" charset="0"/>
              </a:rPr>
              <a:t>OK, now the hypotheses. If you are feeling rusty with how these work, go back to the book. Who would like to write the hypotheses in our doc? </a:t>
            </a:r>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27</a:t>
            </a:fld>
            <a:endParaRPr lang="en-US"/>
          </a:p>
        </p:txBody>
      </p:sp>
    </p:spTree>
    <p:extLst>
      <p:ext uri="{BB962C8B-B14F-4D97-AF65-F5344CB8AC3E}">
        <p14:creationId xmlns:p14="http://schemas.microsoft.com/office/powerpoint/2010/main" val="13367324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Open Sans" panose="020B0606030504020204" pitchFamily="34" charset="0"/>
              </a:rPr>
              <a:t>In this section, explain at a high level where your data came from and how you prepared it. This can be a tricky balance to strike: some audiences might want to nerd out over the wrangling, but many won’t. </a:t>
            </a:r>
          </a:p>
          <a:p>
            <a:r>
              <a:rPr lang="en-US" sz="1800" b="0" i="0" u="none" strike="noStrike" baseline="0" dirty="0">
                <a:latin typeface="Open Sans" panose="020B0606030504020204" pitchFamily="34" charset="0"/>
              </a:rPr>
              <a:t>Instead, discuss the philosophy behind what data is being used and why it's right to the hypotheses. This is also a great place to include some data visualizations to really give your audience a sense of the data's look and feel. </a:t>
            </a:r>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28</a:t>
            </a:fld>
            <a:endParaRPr lang="en-US"/>
          </a:p>
        </p:txBody>
      </p:sp>
    </p:spTree>
    <p:extLst>
      <p:ext uri="{BB962C8B-B14F-4D97-AF65-F5344CB8AC3E}">
        <p14:creationId xmlns:p14="http://schemas.microsoft.com/office/powerpoint/2010/main" val="9904275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many of you have used Power Query before? (Y/N)</a:t>
            </a:r>
          </a:p>
          <a:p>
            <a:r>
              <a:rPr lang="en-US" dirty="0"/>
              <a:t>We will use it to profile and clean the data. And then from the results of our data preparation we will do a write up in our doc. </a:t>
            </a:r>
          </a:p>
        </p:txBody>
      </p:sp>
      <p:sp>
        <p:nvSpPr>
          <p:cNvPr id="4" name="Slide Number Placeholder 3"/>
          <p:cNvSpPr>
            <a:spLocks noGrp="1"/>
          </p:cNvSpPr>
          <p:nvPr>
            <p:ph type="sldNum" sz="quarter" idx="5"/>
          </p:nvPr>
        </p:nvSpPr>
        <p:spPr/>
        <p:txBody>
          <a:bodyPr/>
          <a:lstStyle/>
          <a:p>
            <a:fld id="{3BB66621-ADCC-4EF8-8003-B9D3E881DCD2}" type="slidenum">
              <a:rPr lang="en-US" smtClean="0"/>
              <a:t>29</a:t>
            </a:fld>
            <a:endParaRPr lang="en-US"/>
          </a:p>
        </p:txBody>
      </p:sp>
    </p:spTree>
    <p:extLst>
      <p:ext uri="{BB962C8B-B14F-4D97-AF65-F5344CB8AC3E}">
        <p14:creationId xmlns:p14="http://schemas.microsoft.com/office/powerpoint/2010/main" val="25402577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you’ve seen Power Query in action, it’s a good time to bring up ETL which is a fundamental process for analytics. </a:t>
            </a:r>
          </a:p>
          <a:p>
            <a:endParaRPr lang="en-US" dirty="0"/>
          </a:p>
          <a:p>
            <a:r>
              <a:rPr lang="en-US" dirty="0"/>
              <a:t>It’s important stuff doing all the cleaning etc. But this is behind the scenes work. I like to draw the analogy of film editors. We so little of their work but that’s kind of the point. </a:t>
            </a:r>
          </a:p>
        </p:txBody>
      </p:sp>
      <p:sp>
        <p:nvSpPr>
          <p:cNvPr id="4" name="Slide Number Placeholder 3"/>
          <p:cNvSpPr>
            <a:spLocks noGrp="1"/>
          </p:cNvSpPr>
          <p:nvPr>
            <p:ph type="sldNum" sz="quarter" idx="5"/>
          </p:nvPr>
        </p:nvSpPr>
        <p:spPr/>
        <p:txBody>
          <a:bodyPr/>
          <a:lstStyle/>
          <a:p>
            <a:fld id="{F9DB3DAC-CD90-4DD2-80B1-E135CFB4F8DD}" type="slidenum">
              <a:rPr lang="en-US" smtClean="0"/>
              <a:t>30</a:t>
            </a:fld>
            <a:endParaRPr lang="en-US"/>
          </a:p>
        </p:txBody>
      </p:sp>
    </p:spTree>
    <p:extLst>
      <p:ext uri="{BB962C8B-B14F-4D97-AF65-F5344CB8AC3E}">
        <p14:creationId xmlns:p14="http://schemas.microsoft.com/office/powerpoint/2010/main" val="452141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walk through how to download the resources for today on GitHub. If you’d like to learn more about collaboration with GitHub, check out one of the other courses. </a:t>
            </a:r>
          </a:p>
        </p:txBody>
      </p:sp>
      <p:sp>
        <p:nvSpPr>
          <p:cNvPr id="4" name="Slide Number Placeholder 3"/>
          <p:cNvSpPr>
            <a:spLocks noGrp="1"/>
          </p:cNvSpPr>
          <p:nvPr>
            <p:ph type="sldNum" sz="quarter" idx="5"/>
          </p:nvPr>
        </p:nvSpPr>
        <p:spPr/>
        <p:txBody>
          <a:bodyPr/>
          <a:lstStyle/>
          <a:p>
            <a:fld id="{3BB66621-ADCC-4EF8-8003-B9D3E881DCD2}" type="slidenum">
              <a:rPr lang="en-US" smtClean="0"/>
              <a:t>3</a:t>
            </a:fld>
            <a:endParaRPr lang="en-US"/>
          </a:p>
        </p:txBody>
      </p:sp>
    </p:spTree>
    <p:extLst>
      <p:ext uri="{BB962C8B-B14F-4D97-AF65-F5344CB8AC3E}">
        <p14:creationId xmlns:p14="http://schemas.microsoft.com/office/powerpoint/2010/main" val="22134682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thus far about this process? </a:t>
            </a:r>
          </a:p>
        </p:txBody>
      </p:sp>
      <p:sp>
        <p:nvSpPr>
          <p:cNvPr id="4" name="Slide Number Placeholder 3"/>
          <p:cNvSpPr>
            <a:spLocks noGrp="1"/>
          </p:cNvSpPr>
          <p:nvPr>
            <p:ph type="sldNum" sz="quarter" idx="5"/>
          </p:nvPr>
        </p:nvSpPr>
        <p:spPr/>
        <p:txBody>
          <a:bodyPr/>
          <a:lstStyle/>
          <a:p>
            <a:fld id="{F9DB3DAC-CD90-4DD2-80B1-E135CFB4F8DD}" type="slidenum">
              <a:rPr lang="en-US" smtClean="0"/>
              <a:t>31</a:t>
            </a:fld>
            <a:endParaRPr lang="en-US"/>
          </a:p>
        </p:txBody>
      </p:sp>
    </p:spTree>
    <p:extLst>
      <p:ext uri="{BB962C8B-B14F-4D97-AF65-F5344CB8AC3E}">
        <p14:creationId xmlns:p14="http://schemas.microsoft.com/office/powerpoint/2010/main" val="1555984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latin typeface="Open Sans" panose="020B0606030504020204" pitchFamily="34" charset="0"/>
              </a:rPr>
              <a:t>In this section you will cover, again at a high level, what methods you used to conduct the data analysis. If there are any assumptions that your test relies on, call them out here. The same spirit as #3 applies: this is more about explaining why you chose these methods, rather than a deep dive into how you conducted them or how they work. </a:t>
            </a:r>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32</a:t>
            </a:fld>
            <a:endParaRPr lang="en-US"/>
          </a:p>
        </p:txBody>
      </p:sp>
    </p:spTree>
    <p:extLst>
      <p:ext uri="{BB962C8B-B14F-4D97-AF65-F5344CB8AC3E}">
        <p14:creationId xmlns:p14="http://schemas.microsoft.com/office/powerpoint/2010/main" val="35972666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wants to try answering these in the doc? </a:t>
            </a:r>
          </a:p>
        </p:txBody>
      </p:sp>
      <p:sp>
        <p:nvSpPr>
          <p:cNvPr id="4" name="Slide Number Placeholder 3"/>
          <p:cNvSpPr>
            <a:spLocks noGrp="1"/>
          </p:cNvSpPr>
          <p:nvPr>
            <p:ph type="sldNum" sz="quarter" idx="5"/>
          </p:nvPr>
        </p:nvSpPr>
        <p:spPr/>
        <p:txBody>
          <a:bodyPr/>
          <a:lstStyle/>
          <a:p>
            <a:fld id="{3BB66621-ADCC-4EF8-8003-B9D3E881DCD2}" type="slidenum">
              <a:rPr lang="en-US" smtClean="0"/>
              <a:t>33</a:t>
            </a:fld>
            <a:endParaRPr lang="en-US"/>
          </a:p>
        </p:txBody>
      </p:sp>
    </p:spTree>
    <p:extLst>
      <p:ext uri="{BB962C8B-B14F-4D97-AF65-F5344CB8AC3E}">
        <p14:creationId xmlns:p14="http://schemas.microsoft.com/office/powerpoint/2010/main" val="23507252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latin typeface="Open Sans" panose="020B0606030504020204" pitchFamily="34" charset="0"/>
              </a:rPr>
              <a:t>It's finally time to report what happened when you performed the designated methods on the aforementioned data. What does this mean for your hypotheses? Give the relevant diagnostics and statistics; what's relevant may be dependent on the technical prowess of your audience. The beauty of this framework is there's no fudging the results, as you were transparent about every component of the analysis.</a:t>
            </a:r>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34</a:t>
            </a:fld>
            <a:endParaRPr lang="en-US"/>
          </a:p>
        </p:txBody>
      </p:sp>
    </p:spTree>
    <p:extLst>
      <p:ext uri="{BB962C8B-B14F-4D97-AF65-F5344CB8AC3E}">
        <p14:creationId xmlns:p14="http://schemas.microsoft.com/office/powerpoint/2010/main" val="5081499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a student if they’d like to share their screen and walk through it </a:t>
            </a:r>
          </a:p>
        </p:txBody>
      </p:sp>
      <p:sp>
        <p:nvSpPr>
          <p:cNvPr id="4" name="Slide Number Placeholder 3"/>
          <p:cNvSpPr>
            <a:spLocks noGrp="1"/>
          </p:cNvSpPr>
          <p:nvPr>
            <p:ph type="sldNum" sz="quarter" idx="5"/>
          </p:nvPr>
        </p:nvSpPr>
        <p:spPr/>
        <p:txBody>
          <a:bodyPr/>
          <a:lstStyle/>
          <a:p>
            <a:fld id="{3BB66621-ADCC-4EF8-8003-B9D3E881DCD2}" type="slidenum">
              <a:rPr lang="en-US" smtClean="0"/>
              <a:t>35</a:t>
            </a:fld>
            <a:endParaRPr lang="en-US"/>
          </a:p>
        </p:txBody>
      </p:sp>
    </p:spTree>
    <p:extLst>
      <p:ext uri="{BB962C8B-B14F-4D97-AF65-F5344CB8AC3E}">
        <p14:creationId xmlns:p14="http://schemas.microsoft.com/office/powerpoint/2010/main" val="12018359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before we continue on, while we’re on the topic of methods; a little bit more info about doing this.</a:t>
            </a:r>
          </a:p>
          <a:p>
            <a:r>
              <a:rPr lang="en-US" dirty="0"/>
              <a:t>So in the book you learned about classifying variables and naming your independent and dependent variables. Now based on the types of your dependent and independent variables, you might use different methods.</a:t>
            </a:r>
          </a:p>
          <a:p>
            <a:endParaRPr lang="en-US" dirty="0"/>
          </a:p>
          <a:p>
            <a:r>
              <a:rPr lang="en-US" dirty="0"/>
              <a:t>The book used t-test and regression; does anyone remember what type your IV and DV should be for that?</a:t>
            </a:r>
          </a:p>
          <a:p>
            <a:endParaRPr lang="en-US" dirty="0"/>
          </a:p>
          <a:p>
            <a:r>
              <a:rPr lang="en-US" dirty="0"/>
              <a:t>There are certainly way more tests and these are the more classic statistical tests. There are even more ways to do them with machine learning, so that can feel even more confusing. But these are the classic methods for inferential statistics that are still used… </a:t>
            </a:r>
          </a:p>
        </p:txBody>
      </p:sp>
      <p:sp>
        <p:nvSpPr>
          <p:cNvPr id="4" name="Slide Number Placeholder 3"/>
          <p:cNvSpPr>
            <a:spLocks noGrp="1"/>
          </p:cNvSpPr>
          <p:nvPr>
            <p:ph type="sldNum" sz="quarter" idx="5"/>
          </p:nvPr>
        </p:nvSpPr>
        <p:spPr/>
        <p:txBody>
          <a:bodyPr/>
          <a:lstStyle/>
          <a:p>
            <a:fld id="{F9DB3DAC-CD90-4DD2-80B1-E135CFB4F8DD}" type="slidenum">
              <a:rPr lang="en-US" smtClean="0"/>
              <a:t>36</a:t>
            </a:fld>
            <a:endParaRPr lang="en-US"/>
          </a:p>
        </p:txBody>
      </p:sp>
    </p:spTree>
    <p:extLst>
      <p:ext uri="{BB962C8B-B14F-4D97-AF65-F5344CB8AC3E}">
        <p14:creationId xmlns:p14="http://schemas.microsoft.com/office/powerpoint/2010/main" val="35313733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a student if they’d like to share their screen and walk through it </a:t>
            </a:r>
          </a:p>
        </p:txBody>
      </p:sp>
      <p:sp>
        <p:nvSpPr>
          <p:cNvPr id="4" name="Slide Number Placeholder 3"/>
          <p:cNvSpPr>
            <a:spLocks noGrp="1"/>
          </p:cNvSpPr>
          <p:nvPr>
            <p:ph type="sldNum" sz="quarter" idx="5"/>
          </p:nvPr>
        </p:nvSpPr>
        <p:spPr/>
        <p:txBody>
          <a:bodyPr/>
          <a:lstStyle/>
          <a:p>
            <a:fld id="{3BB66621-ADCC-4EF8-8003-B9D3E881DCD2}" type="slidenum">
              <a:rPr lang="en-US" smtClean="0"/>
              <a:t>37</a:t>
            </a:fld>
            <a:endParaRPr lang="en-US"/>
          </a:p>
        </p:txBody>
      </p:sp>
    </p:spTree>
    <p:extLst>
      <p:ext uri="{BB962C8B-B14F-4D97-AF65-F5344CB8AC3E}">
        <p14:creationId xmlns:p14="http://schemas.microsoft.com/office/powerpoint/2010/main" val="8475466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0" dirty="0">
                <a:solidFill>
                  <a:srgbClr val="707070"/>
                </a:solidFill>
                <a:latin typeface="Pragmatica" panose="020B0403040502020204" pitchFamily="34" charset="0"/>
              </a:rPr>
              <a:t>We’ll cover a few more of these in the book but I hope this can serve as a bit of a cheat sheet for you. These methods are really foundational. A/B tests are just t-tests/; you saw ANOVA used as part of the regression diagnostics. </a:t>
            </a:r>
          </a:p>
          <a:p>
            <a:pPr>
              <a:buClr>
                <a:srgbClr val="CF3338"/>
              </a:buClr>
            </a:pPr>
            <a:endParaRPr lang="en-US" sz="1200" i="0" dirty="0">
              <a:solidFill>
                <a:srgbClr val="707070"/>
              </a:solidFill>
              <a:latin typeface="Pragmatica" panose="020B0403040502020204" pitchFamily="34" charset="0"/>
            </a:endParaRPr>
          </a:p>
          <a:p>
            <a:pPr>
              <a:buClr>
                <a:srgbClr val="CF3338"/>
              </a:buClr>
            </a:pPr>
            <a:r>
              <a:rPr lang="en-US" dirty="0"/>
              <a:t>The ones we haven’t done are paired t-test and ANOVA and walkthroughs of those in Excel are in the docs folder. </a:t>
            </a:r>
          </a:p>
        </p:txBody>
      </p:sp>
      <p:sp>
        <p:nvSpPr>
          <p:cNvPr id="4" name="Slide Number Placeholder 3"/>
          <p:cNvSpPr>
            <a:spLocks noGrp="1"/>
          </p:cNvSpPr>
          <p:nvPr>
            <p:ph type="sldNum" sz="quarter" idx="5"/>
          </p:nvPr>
        </p:nvSpPr>
        <p:spPr/>
        <p:txBody>
          <a:bodyPr/>
          <a:lstStyle/>
          <a:p>
            <a:fld id="{3BB66621-ADCC-4EF8-8003-B9D3E881DCD2}" type="slidenum">
              <a:rPr lang="en-US" smtClean="0"/>
              <a:t>38</a:t>
            </a:fld>
            <a:endParaRPr lang="en-US"/>
          </a:p>
        </p:txBody>
      </p:sp>
    </p:spTree>
    <p:extLst>
      <p:ext uri="{BB962C8B-B14F-4D97-AF65-F5344CB8AC3E}">
        <p14:creationId xmlns:p14="http://schemas.microsoft.com/office/powerpoint/2010/main" val="37752701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thus far? </a:t>
            </a:r>
          </a:p>
        </p:txBody>
      </p:sp>
      <p:sp>
        <p:nvSpPr>
          <p:cNvPr id="4" name="Slide Number Placeholder 3"/>
          <p:cNvSpPr>
            <a:spLocks noGrp="1"/>
          </p:cNvSpPr>
          <p:nvPr>
            <p:ph type="sldNum" sz="quarter" idx="5"/>
          </p:nvPr>
        </p:nvSpPr>
        <p:spPr/>
        <p:txBody>
          <a:bodyPr/>
          <a:lstStyle/>
          <a:p>
            <a:fld id="{F9DB3DAC-CD90-4DD2-80B1-E135CFB4F8DD}" type="slidenum">
              <a:rPr lang="en-US" smtClean="0"/>
              <a:t>39</a:t>
            </a:fld>
            <a:endParaRPr lang="en-US"/>
          </a:p>
        </p:txBody>
      </p:sp>
    </p:spTree>
    <p:extLst>
      <p:ext uri="{BB962C8B-B14F-4D97-AF65-F5344CB8AC3E}">
        <p14:creationId xmlns:p14="http://schemas.microsoft.com/office/powerpoint/2010/main" val="37168648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right, with that sidetrack out of the way, let’s get back to a visualization that should look familiar! What have we done so far – well we learned a bit about ETL, we saw how exploratory and confirmatory data analysis could work together and then we learned how to communicate our work.</a:t>
            </a:r>
          </a:p>
          <a:p>
            <a:endParaRPr lang="en-US" dirty="0"/>
          </a:p>
          <a:p>
            <a:r>
              <a:rPr lang="en-US" dirty="0"/>
              <a:t>But there are still two very important steps left! </a:t>
            </a:r>
          </a:p>
        </p:txBody>
      </p:sp>
      <p:sp>
        <p:nvSpPr>
          <p:cNvPr id="4" name="Slide Number Placeholder 3"/>
          <p:cNvSpPr>
            <a:spLocks noGrp="1"/>
          </p:cNvSpPr>
          <p:nvPr>
            <p:ph type="sldNum" sz="quarter" idx="5"/>
          </p:nvPr>
        </p:nvSpPr>
        <p:spPr/>
        <p:txBody>
          <a:bodyPr/>
          <a:lstStyle/>
          <a:p>
            <a:fld id="{F9DB3DAC-CD90-4DD2-80B1-E135CFB4F8DD}" type="slidenum">
              <a:rPr lang="en-US" smtClean="0"/>
              <a:t>40</a:t>
            </a:fld>
            <a:endParaRPr lang="en-US"/>
          </a:p>
        </p:txBody>
      </p:sp>
    </p:spTree>
    <p:extLst>
      <p:ext uri="{BB962C8B-B14F-4D97-AF65-F5344CB8AC3E}">
        <p14:creationId xmlns:p14="http://schemas.microsoft.com/office/powerpoint/2010/main" val="13587638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you are always welcome to leave your questions in the chat. Tell us about yourself and where you are coming from in the chat. </a:t>
            </a:r>
          </a:p>
        </p:txBody>
      </p:sp>
      <p:sp>
        <p:nvSpPr>
          <p:cNvPr id="4" name="Slide Number Placeholder 3"/>
          <p:cNvSpPr>
            <a:spLocks noGrp="1"/>
          </p:cNvSpPr>
          <p:nvPr>
            <p:ph type="sldNum" sz="quarter" idx="5"/>
          </p:nvPr>
        </p:nvSpPr>
        <p:spPr/>
        <p:txBody>
          <a:bodyPr/>
          <a:lstStyle/>
          <a:p>
            <a:fld id="{F9DB3DAC-CD90-4DD2-80B1-E135CFB4F8DD}" type="slidenum">
              <a:rPr lang="en-US" smtClean="0"/>
              <a:t>4</a:t>
            </a:fld>
            <a:endParaRPr lang="en-US"/>
          </a:p>
        </p:txBody>
      </p:sp>
    </p:spTree>
    <p:extLst>
      <p:ext uri="{BB962C8B-B14F-4D97-AF65-F5344CB8AC3E}">
        <p14:creationId xmlns:p14="http://schemas.microsoft.com/office/powerpoint/2010/main" val="18723225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latin typeface="Open Sans" panose="020B0606030504020204" pitchFamily="34" charset="0"/>
              </a:rPr>
              <a:t>First the recommendations – this is what everything has been leading up to. Knowing what your audience now knows, how should they behave differently? What follow ups are there and how might you answer them? </a:t>
            </a:r>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41</a:t>
            </a:fld>
            <a:endParaRPr lang="en-US"/>
          </a:p>
        </p:txBody>
      </p:sp>
    </p:spTree>
    <p:extLst>
      <p:ext uri="{BB962C8B-B14F-4D97-AF65-F5344CB8AC3E}">
        <p14:creationId xmlns:p14="http://schemas.microsoft.com/office/powerpoint/2010/main" val="5638066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latin typeface="Open Sans" panose="020B0606030504020204" pitchFamily="34" charset="0"/>
              </a:rPr>
              <a:t>One </a:t>
            </a:r>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42</a:t>
            </a:fld>
            <a:endParaRPr lang="en-US"/>
          </a:p>
        </p:txBody>
      </p:sp>
    </p:spTree>
    <p:extLst>
      <p:ext uri="{BB962C8B-B14F-4D97-AF65-F5344CB8AC3E}">
        <p14:creationId xmlns:p14="http://schemas.microsoft.com/office/powerpoint/2010/main" val="399397966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Split into breakout </a:t>
            </a:r>
            <a:r>
              <a:rPr lang="en-US" dirty="0" err="1"/>
              <a:t>grups</a:t>
            </a:r>
            <a:r>
              <a:rPr lang="en-US" dirty="0"/>
              <a:t> and work on it…. </a:t>
            </a:r>
          </a:p>
        </p:txBody>
      </p:sp>
      <p:sp>
        <p:nvSpPr>
          <p:cNvPr id="4" name="Slide Number Placeholder 3"/>
          <p:cNvSpPr>
            <a:spLocks noGrp="1"/>
          </p:cNvSpPr>
          <p:nvPr>
            <p:ph type="sldNum" sz="quarter" idx="5"/>
          </p:nvPr>
        </p:nvSpPr>
        <p:spPr/>
        <p:txBody>
          <a:bodyPr/>
          <a:lstStyle/>
          <a:p>
            <a:fld id="{3BB66621-ADCC-4EF8-8003-B9D3E881DCD2}" type="slidenum">
              <a:rPr lang="en-US" smtClean="0"/>
              <a:t>43</a:t>
            </a:fld>
            <a:endParaRPr lang="en-US"/>
          </a:p>
        </p:txBody>
      </p:sp>
    </p:spTree>
    <p:extLst>
      <p:ext uri="{BB962C8B-B14F-4D97-AF65-F5344CB8AC3E}">
        <p14:creationId xmlns:p14="http://schemas.microsoft.com/office/powerpoint/2010/main" val="313700212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are used to structured data but unstructured data is coming into vogue and there are ways to use them together…</a:t>
            </a:r>
          </a:p>
        </p:txBody>
      </p:sp>
      <p:sp>
        <p:nvSpPr>
          <p:cNvPr id="4" name="Slide Number Placeholder 3"/>
          <p:cNvSpPr>
            <a:spLocks noGrp="1"/>
          </p:cNvSpPr>
          <p:nvPr>
            <p:ph type="sldNum" sz="quarter" idx="5"/>
          </p:nvPr>
        </p:nvSpPr>
        <p:spPr/>
        <p:txBody>
          <a:bodyPr/>
          <a:lstStyle/>
          <a:p>
            <a:fld id="{F9DB3DAC-CD90-4DD2-80B1-E135CFB4F8DD}" type="slidenum">
              <a:rPr lang="en-US" smtClean="0"/>
              <a:t>46</a:t>
            </a:fld>
            <a:endParaRPr lang="en-US"/>
          </a:p>
        </p:txBody>
      </p:sp>
    </p:spTree>
    <p:extLst>
      <p:ext uri="{BB962C8B-B14F-4D97-AF65-F5344CB8AC3E}">
        <p14:creationId xmlns:p14="http://schemas.microsoft.com/office/powerpoint/2010/main" val="13719093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an example where we will use Azure to predict the sentiment of a bunch of Yelp reviews and then compare these to the original stars left. </a:t>
            </a:r>
          </a:p>
        </p:txBody>
      </p:sp>
      <p:sp>
        <p:nvSpPr>
          <p:cNvPr id="4" name="Slide Number Placeholder 3"/>
          <p:cNvSpPr>
            <a:spLocks noGrp="1"/>
          </p:cNvSpPr>
          <p:nvPr>
            <p:ph type="sldNum" sz="quarter" idx="5"/>
          </p:nvPr>
        </p:nvSpPr>
        <p:spPr/>
        <p:txBody>
          <a:bodyPr/>
          <a:lstStyle/>
          <a:p>
            <a:fld id="{3BB66621-ADCC-4EF8-8003-B9D3E881DCD2}" type="slidenum">
              <a:rPr lang="en-US" smtClean="0"/>
              <a:t>47</a:t>
            </a:fld>
            <a:endParaRPr lang="en-US"/>
          </a:p>
        </p:txBody>
      </p:sp>
    </p:spTree>
    <p:extLst>
      <p:ext uri="{BB962C8B-B14F-4D97-AF65-F5344CB8AC3E}">
        <p14:creationId xmlns:p14="http://schemas.microsoft.com/office/powerpoint/2010/main" val="27713968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before moving into these topics, let’s take some time practicing some things from the book. </a:t>
            </a:r>
          </a:p>
          <a:p>
            <a:endParaRPr lang="en-US" dirty="0"/>
          </a:p>
          <a:p>
            <a:r>
              <a:rPr lang="en-US" dirty="0"/>
              <a:t>I am going to split you into breakout rooms and you can classify these variables. The dataset is available in the datasets folder. </a:t>
            </a:r>
          </a:p>
          <a:p>
            <a:endParaRPr lang="en-US" dirty="0"/>
          </a:p>
          <a:p>
            <a:r>
              <a:rPr lang="en-US" dirty="0"/>
              <a:t>What would happen if we had a brand on here? What if the screen size said small, medium, large? </a:t>
            </a:r>
          </a:p>
        </p:txBody>
      </p:sp>
      <p:sp>
        <p:nvSpPr>
          <p:cNvPr id="4" name="Slide Number Placeholder 3"/>
          <p:cNvSpPr>
            <a:spLocks noGrp="1"/>
          </p:cNvSpPr>
          <p:nvPr>
            <p:ph type="sldNum" sz="quarter" idx="5"/>
          </p:nvPr>
        </p:nvSpPr>
        <p:spPr/>
        <p:txBody>
          <a:bodyPr/>
          <a:lstStyle/>
          <a:p>
            <a:fld id="{3BB66621-ADCC-4EF8-8003-B9D3E881DCD2}" type="slidenum">
              <a:rPr lang="en-US" smtClean="0"/>
              <a:t>5</a:t>
            </a:fld>
            <a:endParaRPr lang="en-US"/>
          </a:p>
        </p:txBody>
      </p:sp>
    </p:spTree>
    <p:extLst>
      <p:ext uri="{BB962C8B-B14F-4D97-AF65-F5344CB8AC3E}">
        <p14:creationId xmlns:p14="http://schemas.microsoft.com/office/powerpoint/2010/main" val="3994188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Cool, I hope that last one refreshed your memory. Let’s do one more exercise you should be familiar with from the book. Does anyone want to volunteer walking through it? If not I will do it. </a:t>
            </a:r>
          </a:p>
        </p:txBody>
      </p:sp>
      <p:sp>
        <p:nvSpPr>
          <p:cNvPr id="4" name="Slide Number Placeholder 3"/>
          <p:cNvSpPr>
            <a:spLocks noGrp="1"/>
          </p:cNvSpPr>
          <p:nvPr>
            <p:ph type="sldNum" sz="quarter" idx="5"/>
          </p:nvPr>
        </p:nvSpPr>
        <p:spPr/>
        <p:txBody>
          <a:bodyPr/>
          <a:lstStyle/>
          <a:p>
            <a:fld id="{3BB66621-ADCC-4EF8-8003-B9D3E881DCD2}" type="slidenum">
              <a:rPr lang="en-US" smtClean="0"/>
              <a:t>6</a:t>
            </a:fld>
            <a:endParaRPr lang="en-US"/>
          </a:p>
        </p:txBody>
      </p:sp>
    </p:spTree>
    <p:extLst>
      <p:ext uri="{BB962C8B-B14F-4D97-AF65-F5344CB8AC3E}">
        <p14:creationId xmlns:p14="http://schemas.microsoft.com/office/powerpoint/2010/main" val="36874569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won’t spend a lot of time with this part as you learned it in the book. But at the same time it’s really important to keep practicing this stuff. So here’s some more if you’d like. </a:t>
            </a:r>
          </a:p>
        </p:txBody>
      </p:sp>
      <p:sp>
        <p:nvSpPr>
          <p:cNvPr id="4" name="Slide Number Placeholder 3"/>
          <p:cNvSpPr>
            <a:spLocks noGrp="1"/>
          </p:cNvSpPr>
          <p:nvPr>
            <p:ph type="sldNum" sz="quarter" idx="5"/>
          </p:nvPr>
        </p:nvSpPr>
        <p:spPr/>
        <p:txBody>
          <a:bodyPr/>
          <a:lstStyle/>
          <a:p>
            <a:fld id="{3BB66621-ADCC-4EF8-8003-B9D3E881DCD2}" type="slidenum">
              <a:rPr lang="en-US" smtClean="0"/>
              <a:t>7</a:t>
            </a:fld>
            <a:endParaRPr lang="en-US"/>
          </a:p>
        </p:txBody>
      </p:sp>
    </p:spTree>
    <p:extLst>
      <p:ext uri="{BB962C8B-B14F-4D97-AF65-F5344CB8AC3E}">
        <p14:creationId xmlns:p14="http://schemas.microsoft.com/office/powerpoint/2010/main" val="6242992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with our refresher done let’s get more theoretical What is analytics, anyway? I talk about it in the book but I really hope to “do” more of it for this course. </a:t>
            </a:r>
          </a:p>
          <a:p>
            <a:br>
              <a:rPr lang="en-US" dirty="0"/>
            </a:br>
            <a:r>
              <a:rPr lang="en-US" dirty="0"/>
              <a:t>But before I provide some ideas I’d like to hear from you; what is analytics to you?</a:t>
            </a:r>
          </a:p>
        </p:txBody>
      </p:sp>
      <p:sp>
        <p:nvSpPr>
          <p:cNvPr id="4" name="Slide Number Placeholder 3"/>
          <p:cNvSpPr>
            <a:spLocks noGrp="1"/>
          </p:cNvSpPr>
          <p:nvPr>
            <p:ph type="sldNum" sz="quarter" idx="5"/>
          </p:nvPr>
        </p:nvSpPr>
        <p:spPr/>
        <p:txBody>
          <a:bodyPr/>
          <a:lstStyle/>
          <a:p>
            <a:fld id="{F9DB3DAC-CD90-4DD2-80B1-E135CFB4F8DD}" type="slidenum">
              <a:rPr lang="en-US" smtClean="0"/>
              <a:t>8</a:t>
            </a:fld>
            <a:endParaRPr lang="en-US"/>
          </a:p>
        </p:txBody>
      </p:sp>
    </p:spTree>
    <p:extLst>
      <p:ext uri="{BB962C8B-B14F-4D97-AF65-F5344CB8AC3E}">
        <p14:creationId xmlns:p14="http://schemas.microsoft.com/office/powerpoint/2010/main" val="696314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know in the chat or if you’d like to come onstage, what does analytics mean to you? There are so many competing visions of what analytics is. I’m sure you have friends or family members who have no idea what you do or really misunderstand it. So you’re in a “safe place” with other analysts who get it. </a:t>
            </a:r>
          </a:p>
        </p:txBody>
      </p:sp>
      <p:sp>
        <p:nvSpPr>
          <p:cNvPr id="4" name="Slide Number Placeholder 3"/>
          <p:cNvSpPr>
            <a:spLocks noGrp="1"/>
          </p:cNvSpPr>
          <p:nvPr>
            <p:ph type="sldNum" sz="quarter" idx="5"/>
          </p:nvPr>
        </p:nvSpPr>
        <p:spPr/>
        <p:txBody>
          <a:bodyPr/>
          <a:lstStyle/>
          <a:p>
            <a:fld id="{F9DB3DAC-CD90-4DD2-80B1-E135CFB4F8DD}" type="slidenum">
              <a:rPr lang="en-US" smtClean="0"/>
              <a:t>9</a:t>
            </a:fld>
            <a:endParaRPr lang="en-US"/>
          </a:p>
        </p:txBody>
      </p:sp>
    </p:spTree>
    <p:extLst>
      <p:ext uri="{BB962C8B-B14F-4D97-AF65-F5344CB8AC3E}">
        <p14:creationId xmlns:p14="http://schemas.microsoft.com/office/powerpoint/2010/main" val="235345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38B082-EFC2-46C1-B47C-51736C670379}" type="datetimeFigureOut">
              <a:rPr lang="en-US" smtClean="0"/>
              <a:t>9/8/2021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0600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9/8/2021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23921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9/8/2021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17140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9/8/2021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16423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8B082-EFC2-46C1-B47C-51736C670379}" type="datetimeFigureOut">
              <a:rPr lang="en-US" smtClean="0"/>
              <a:t>9/8/2021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41433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38B082-EFC2-46C1-B47C-51736C670379}" type="datetimeFigureOut">
              <a:rPr lang="en-US" smtClean="0"/>
              <a:t>9/8/2021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60465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38B082-EFC2-46C1-B47C-51736C670379}" type="datetimeFigureOut">
              <a:rPr lang="en-US" smtClean="0"/>
              <a:t>9/8/2021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02139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38B082-EFC2-46C1-B47C-51736C670379}" type="datetimeFigureOut">
              <a:rPr lang="en-US" smtClean="0"/>
              <a:t>9/8/2021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58108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8B082-EFC2-46C1-B47C-51736C670379}" type="datetimeFigureOut">
              <a:rPr lang="en-US" smtClean="0"/>
              <a:t>9/8/2021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71604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9/8/2021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51185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9/8/2021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27745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8B082-EFC2-46C1-B47C-51736C670379}" type="datetimeFigureOut">
              <a:rPr lang="en-US" smtClean="0"/>
              <a:t>9/8/2021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2523A-7918-41A0-844B-718980585FF8}" type="slidenum">
              <a:rPr lang="en-US" smtClean="0"/>
              <a:t>‹#›</a:t>
            </a:fld>
            <a:endParaRPr lang="en-US"/>
          </a:p>
        </p:txBody>
      </p:sp>
    </p:spTree>
    <p:extLst>
      <p:ext uri="{BB962C8B-B14F-4D97-AF65-F5344CB8AC3E}">
        <p14:creationId xmlns:p14="http://schemas.microsoft.com/office/powerpoint/2010/main" val="385104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www.youtube.com/watch?v=YsrPImZyisI"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hyperlink" Target="https://www.gartner.com/en/information-technology/glossary/analytics" TargetMode="Externa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hyperlink" Target="https://datascientistinsights.com/2013/09/09/data-analytics-vs-data-science-two-separate-but-interconnected-disciplines/" TargetMode="Externa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5.jpe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bit.ly/3taMsoC"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18.svg"/><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20.svg"/><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hyperlink" Target="https://github.com/stringfestdata/aina-foundations-of-analytics" TargetMode="External"/></Relationships>
</file>

<file path=ppt/slides/_rels/slide30.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1.png"/><Relationship Id="rId7" Type="http://schemas.openxmlformats.org/officeDocument/2006/relationships/image" Target="../media/image24.jpe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jpeg"/><Relationship Id="rId10" Type="http://schemas.openxmlformats.org/officeDocument/2006/relationships/image" Target="../media/image27.jpeg"/><Relationship Id="rId4" Type="http://schemas.openxmlformats.org/officeDocument/2006/relationships/image" Target="../media/image21.png"/><Relationship Id="rId9" Type="http://schemas.openxmlformats.org/officeDocument/2006/relationships/image" Target="../media/image26.jpe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image" Target="../media/image29.svg"/><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image" Target="../media/image31.svg"/><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1.xml"/><Relationship Id="rId5" Type="http://schemas.openxmlformats.org/officeDocument/2006/relationships/image" Target="../media/image31.svg"/><Relationship Id="rId4" Type="http://schemas.openxmlformats.org/officeDocument/2006/relationships/image" Target="../media/image30.png"/></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1.xml"/><Relationship Id="rId5" Type="http://schemas.openxmlformats.org/officeDocument/2006/relationships/image" Target="../media/image33.svg"/><Relationship Id="rId4" Type="http://schemas.openxmlformats.org/officeDocument/2006/relationships/image" Target="../media/image32.png"/></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1.png"/><Relationship Id="rId7" Type="http://schemas.openxmlformats.org/officeDocument/2006/relationships/image" Target="../media/image37.svg"/><Relationship Id="rId2" Type="http://schemas.openxmlformats.org/officeDocument/2006/relationships/notesSlide" Target="../notesSlides/notesSlide43.xml"/><Relationship Id="rId1" Type="http://schemas.openxmlformats.org/officeDocument/2006/relationships/slideLayout" Target="../slideLayouts/slideLayout1.xml"/><Relationship Id="rId6" Type="http://schemas.openxmlformats.org/officeDocument/2006/relationships/image" Target="../media/image36.png"/><Relationship Id="rId11" Type="http://schemas.openxmlformats.org/officeDocument/2006/relationships/image" Target="../media/image41.svg"/><Relationship Id="rId5" Type="http://schemas.openxmlformats.org/officeDocument/2006/relationships/image" Target="../media/image35.sv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svg"/></Relationships>
</file>

<file path=ppt/slides/_rels/slide4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tringfestanalytics.com/contact/" TargetMode="External"/><Relationship Id="rId5" Type="http://schemas.openxmlformats.org/officeDocument/2006/relationships/hyperlink" Target="https://www.linkedin.com/in/gjmount/" TargetMode="External"/><Relationship Id="rId4" Type="http://schemas.openxmlformats.org/officeDocument/2006/relationships/hyperlink" Target="mailto:george@stringfestanalytics.com" TargetMode="Externa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forms.office.com/r/0ZnD0LxpZy"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s://bit.ly/3BJJyue"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git-scm.com/download/win" TargetMode="External"/><Relationship Id="rId7" Type="http://schemas.openxmlformats.org/officeDocument/2006/relationships/hyperlink" Target="https://docs.github.com/en/desktop/installing-and-configuring-github-desktop/installing-and-authenticating-to-github-desktop"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code.visualstudio.com/" TargetMode="External"/><Relationship Id="rId5" Type="http://schemas.openxmlformats.org/officeDocument/2006/relationships/hyperlink" Target="https://desktop.github.com/" TargetMode="External"/><Relationship Id="rId4" Type="http://schemas.openxmlformats.org/officeDocument/2006/relationships/hyperlink" Target="https://github.com/" TargetMode="External"/></Relationships>
</file>

<file path=ppt/slides/_rels/slide52.xml.rels><?xml version="1.0" encoding="UTF-8" standalone="yes"?>
<Relationships xmlns="http://schemas.openxmlformats.org/package/2006/relationships"><Relationship Id="rId3" Type="http://schemas.openxmlformats.org/officeDocument/2006/relationships/hyperlink" Target="https://github.com/stringfestdata/advancing-into-analytics-practice"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2.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github.com/stringfestdata/advancing-into-analytics-practice"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954107"/>
          </a:xfrm>
          <a:prstGeom prst="rect">
            <a:avLst/>
          </a:prstGeom>
          <a:noFill/>
        </p:spPr>
        <p:txBody>
          <a:bodyPr wrap="square" rtlCol="0">
            <a:spAutoFit/>
          </a:bodyPr>
          <a:lstStyle/>
          <a:p>
            <a:r>
              <a:rPr lang="en-US" sz="2800" b="1" i="1">
                <a:solidFill>
                  <a:srgbClr val="707070"/>
                </a:solidFill>
                <a:latin typeface="Pragmatica" panose="020B0403040502020204" pitchFamily="34" charset="0"/>
              </a:rPr>
              <a:t>Advancing into Analytics: From Excel to R and Python</a:t>
            </a:r>
            <a:endParaRPr lang="en-US" sz="2800" b="1" i="1" dirty="0">
              <a:solidFill>
                <a:srgbClr val="707070"/>
              </a:solidFill>
              <a:latin typeface="Pragmatica" panose="020B0403040502020204" pitchFamily="34" charset="0"/>
            </a:endParaRPr>
          </a:p>
        </p:txBody>
      </p:sp>
      <p:pic>
        <p:nvPicPr>
          <p:cNvPr id="1026" name="Picture 2" descr="Advancing into Analytics: Financial Modelling in Excel Meetup (Australia)">
            <a:extLst>
              <a:ext uri="{FF2B5EF4-FFF2-40B4-BE49-F238E27FC236}">
                <a16:creationId xmlns:a16="http://schemas.microsoft.com/office/drawing/2014/main" id="{E006D519-3024-41CE-A8A2-285C8BE2FDD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bird standing on a white surface&#10;&#10;Description automatically generated with low confidence">
            <a:extLst>
              <a:ext uri="{FF2B5EF4-FFF2-40B4-BE49-F238E27FC236}">
                <a16:creationId xmlns:a16="http://schemas.microsoft.com/office/drawing/2014/main" id="{9A517F7C-3BB5-464B-9C61-EBE63C21A8F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pic>
        <p:nvPicPr>
          <p:cNvPr id="5" name="Picture 4" descr="A bird standing on a white surface&#10;&#10;Description automatically generated with medium confidence">
            <a:extLst>
              <a:ext uri="{FF2B5EF4-FFF2-40B4-BE49-F238E27FC236}">
                <a16:creationId xmlns:a16="http://schemas.microsoft.com/office/drawing/2014/main" id="{0B8F5B1B-1093-42FE-8B5E-1A65CCE84A9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spTree>
    <p:extLst>
      <p:ext uri="{BB962C8B-B14F-4D97-AF65-F5344CB8AC3E}">
        <p14:creationId xmlns:p14="http://schemas.microsoft.com/office/powerpoint/2010/main" val="355659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668986" cy="1015663"/>
          </a:xfrm>
          <a:prstGeom prst="rect">
            <a:avLst/>
          </a:prstGeom>
          <a:noFill/>
        </p:spPr>
        <p:txBody>
          <a:bodyPr wrap="square" rtlCol="0">
            <a:spAutoFit/>
          </a:bodyPr>
          <a:lstStyle/>
          <a:p>
            <a:r>
              <a:rPr lang="en-US" sz="6000" dirty="0">
                <a:latin typeface="Aliens &amp; cows" panose="00000500000000000000" pitchFamily="2" charset="0"/>
              </a:rPr>
              <a:t>A working definition? </a:t>
            </a:r>
          </a:p>
        </p:txBody>
      </p:sp>
      <p:sp>
        <p:nvSpPr>
          <p:cNvPr id="5" name="TextBox 4">
            <a:extLst>
              <a:ext uri="{FF2B5EF4-FFF2-40B4-BE49-F238E27FC236}">
                <a16:creationId xmlns:a16="http://schemas.microsoft.com/office/drawing/2014/main" id="{4E0033C0-02B3-4317-9D92-3CE92C1FDEBF}"/>
              </a:ext>
            </a:extLst>
          </p:cNvPr>
          <p:cNvSpPr txBox="1"/>
          <p:nvPr/>
        </p:nvSpPr>
        <p:spPr>
          <a:xfrm>
            <a:off x="347240" y="1479233"/>
            <a:ext cx="11318287" cy="954107"/>
          </a:xfrm>
          <a:prstGeom prst="rect">
            <a:avLst/>
          </a:prstGeom>
          <a:noFill/>
        </p:spPr>
        <p:txBody>
          <a:bodyPr wrap="square" rtlCol="0">
            <a:spAutoFit/>
          </a:bodyPr>
          <a:lstStyle/>
          <a:p>
            <a:pPr>
              <a:buClr>
                <a:srgbClr val="CF3338"/>
              </a:buClr>
            </a:pPr>
            <a:r>
              <a:rPr lang="en-US" sz="2800" dirty="0">
                <a:solidFill>
                  <a:srgbClr val="707070"/>
                </a:solidFill>
                <a:latin typeface="Pragmatica" panose="020B0403040502020204"/>
              </a:rPr>
              <a:t>“Using data to make recommendations about what to do given what’s happened”</a:t>
            </a:r>
          </a:p>
        </p:txBody>
      </p:sp>
      <p:pic>
        <p:nvPicPr>
          <p:cNvPr id="4" name="Picture 3">
            <a:extLst>
              <a:ext uri="{FF2B5EF4-FFF2-40B4-BE49-F238E27FC236}">
                <a16:creationId xmlns:a16="http://schemas.microsoft.com/office/drawing/2014/main" id="{6C959E44-B9C1-4BB3-AC9B-6CBB36AFB50F}"/>
              </a:ext>
            </a:extLst>
          </p:cNvPr>
          <p:cNvPicPr>
            <a:picLocks noChangeAspect="1"/>
          </p:cNvPicPr>
          <p:nvPr/>
        </p:nvPicPr>
        <p:blipFill>
          <a:blip r:embed="rId4"/>
          <a:stretch>
            <a:fillRect/>
          </a:stretch>
        </p:blipFill>
        <p:spPr>
          <a:xfrm>
            <a:off x="269835" y="3142834"/>
            <a:ext cx="5243454" cy="2235933"/>
          </a:xfrm>
          <a:prstGeom prst="rect">
            <a:avLst/>
          </a:prstGeom>
        </p:spPr>
      </p:pic>
      <p:sp>
        <p:nvSpPr>
          <p:cNvPr id="9" name="TextBox 8">
            <a:extLst>
              <a:ext uri="{FF2B5EF4-FFF2-40B4-BE49-F238E27FC236}">
                <a16:creationId xmlns:a16="http://schemas.microsoft.com/office/drawing/2014/main" id="{6B586E1A-109E-443C-A336-8BA0FD931C7A}"/>
              </a:ext>
            </a:extLst>
          </p:cNvPr>
          <p:cNvSpPr txBox="1"/>
          <p:nvPr/>
        </p:nvSpPr>
        <p:spPr>
          <a:xfrm>
            <a:off x="269835" y="5378767"/>
            <a:ext cx="6107502" cy="646331"/>
          </a:xfrm>
          <a:prstGeom prst="rect">
            <a:avLst/>
          </a:prstGeom>
          <a:noFill/>
        </p:spPr>
        <p:txBody>
          <a:bodyPr wrap="square">
            <a:spAutoFit/>
          </a:bodyPr>
          <a:lstStyle/>
          <a:p>
            <a:r>
              <a:rPr lang="en-US" dirty="0">
                <a:hlinkClick r:id="rId5"/>
              </a:rPr>
              <a:t>https://www.gartner.com/en/information-technology/glossary/analytics</a:t>
            </a:r>
            <a:r>
              <a:rPr lang="en-US" dirty="0"/>
              <a:t>  </a:t>
            </a:r>
          </a:p>
        </p:txBody>
      </p:sp>
      <p:sp>
        <p:nvSpPr>
          <p:cNvPr id="12" name="TextBox 11">
            <a:extLst>
              <a:ext uri="{FF2B5EF4-FFF2-40B4-BE49-F238E27FC236}">
                <a16:creationId xmlns:a16="http://schemas.microsoft.com/office/drawing/2014/main" id="{C24A7C4D-4BC2-4535-A313-7C644A751EE6}"/>
              </a:ext>
            </a:extLst>
          </p:cNvPr>
          <p:cNvSpPr txBox="1"/>
          <p:nvPr/>
        </p:nvSpPr>
        <p:spPr>
          <a:xfrm>
            <a:off x="347239" y="2603421"/>
            <a:ext cx="11318287" cy="369332"/>
          </a:xfrm>
          <a:prstGeom prst="rect">
            <a:avLst/>
          </a:prstGeom>
          <a:noFill/>
        </p:spPr>
        <p:txBody>
          <a:bodyPr wrap="square" rtlCol="0">
            <a:spAutoFit/>
          </a:bodyPr>
          <a:lstStyle/>
          <a:p>
            <a:pPr>
              <a:buClr>
                <a:srgbClr val="CF3338"/>
              </a:buClr>
            </a:pPr>
            <a:r>
              <a:rPr lang="en-US" b="1" dirty="0">
                <a:solidFill>
                  <a:srgbClr val="707070"/>
                </a:solidFill>
                <a:latin typeface="Pragmatica" panose="020B0403040502020204"/>
              </a:rPr>
              <a:t>But wait… there’s more!</a:t>
            </a:r>
            <a:endParaRPr lang="en-US" sz="2800" b="1" dirty="0">
              <a:solidFill>
                <a:srgbClr val="707070"/>
              </a:solidFill>
              <a:latin typeface="Pragmatica" panose="020B0403040502020204"/>
            </a:endParaRPr>
          </a:p>
        </p:txBody>
      </p:sp>
      <p:pic>
        <p:nvPicPr>
          <p:cNvPr id="8" name="Picture 7">
            <a:extLst>
              <a:ext uri="{FF2B5EF4-FFF2-40B4-BE49-F238E27FC236}">
                <a16:creationId xmlns:a16="http://schemas.microsoft.com/office/drawing/2014/main" id="{1E5B262B-FAD2-454A-B19B-1AC791769367}"/>
              </a:ext>
            </a:extLst>
          </p:cNvPr>
          <p:cNvPicPr>
            <a:picLocks noChangeAspect="1"/>
          </p:cNvPicPr>
          <p:nvPr/>
        </p:nvPicPr>
        <p:blipFill>
          <a:blip r:embed="rId6"/>
          <a:stretch>
            <a:fillRect/>
          </a:stretch>
        </p:blipFill>
        <p:spPr>
          <a:xfrm>
            <a:off x="5938373" y="3364984"/>
            <a:ext cx="5939676" cy="1763996"/>
          </a:xfrm>
          <a:prstGeom prst="rect">
            <a:avLst/>
          </a:prstGeom>
        </p:spPr>
      </p:pic>
      <p:sp>
        <p:nvSpPr>
          <p:cNvPr id="13" name="TextBox 12">
            <a:extLst>
              <a:ext uri="{FF2B5EF4-FFF2-40B4-BE49-F238E27FC236}">
                <a16:creationId xmlns:a16="http://schemas.microsoft.com/office/drawing/2014/main" id="{DC5AEA7D-948E-4981-90C8-2C5A0F0F2950}"/>
              </a:ext>
            </a:extLst>
          </p:cNvPr>
          <p:cNvSpPr txBox="1"/>
          <p:nvPr/>
        </p:nvSpPr>
        <p:spPr>
          <a:xfrm>
            <a:off x="5814663" y="5331471"/>
            <a:ext cx="6107502" cy="369332"/>
          </a:xfrm>
          <a:prstGeom prst="rect">
            <a:avLst/>
          </a:prstGeom>
          <a:noFill/>
        </p:spPr>
        <p:txBody>
          <a:bodyPr wrap="square">
            <a:spAutoFit/>
          </a:bodyPr>
          <a:lstStyle/>
          <a:p>
            <a:r>
              <a:rPr lang="en-US" dirty="0">
                <a:hlinkClick r:id="rId7"/>
              </a:rPr>
              <a:t>https://www.youtube.com/watch?v=YsrPImZyisI</a:t>
            </a:r>
            <a:r>
              <a:rPr lang="en-US" dirty="0"/>
              <a:t>  </a:t>
            </a:r>
          </a:p>
        </p:txBody>
      </p:sp>
    </p:spTree>
    <p:extLst>
      <p:ext uri="{BB962C8B-B14F-4D97-AF65-F5344CB8AC3E}">
        <p14:creationId xmlns:p14="http://schemas.microsoft.com/office/powerpoint/2010/main" val="4214744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668986" cy="1015663"/>
          </a:xfrm>
          <a:prstGeom prst="rect">
            <a:avLst/>
          </a:prstGeom>
          <a:noFill/>
        </p:spPr>
        <p:txBody>
          <a:bodyPr wrap="square" rtlCol="0">
            <a:spAutoFit/>
          </a:bodyPr>
          <a:lstStyle/>
          <a:p>
            <a:r>
              <a:rPr lang="en-US" sz="6000" dirty="0">
                <a:latin typeface="Aliens &amp; cows" panose="00000500000000000000" pitchFamily="2" charset="0"/>
              </a:rPr>
              <a:t>Starting somewhere</a:t>
            </a:r>
          </a:p>
        </p:txBody>
      </p:sp>
      <p:sp>
        <p:nvSpPr>
          <p:cNvPr id="14" name="TextBox 13">
            <a:extLst>
              <a:ext uri="{FF2B5EF4-FFF2-40B4-BE49-F238E27FC236}">
                <a16:creationId xmlns:a16="http://schemas.microsoft.com/office/drawing/2014/main" id="{D7191D94-38D6-44DA-B5B4-EA054B51D992}"/>
              </a:ext>
            </a:extLst>
          </p:cNvPr>
          <p:cNvSpPr txBox="1"/>
          <p:nvPr/>
        </p:nvSpPr>
        <p:spPr>
          <a:xfrm>
            <a:off x="117749" y="6211669"/>
            <a:ext cx="8042840" cy="646331"/>
          </a:xfrm>
          <a:prstGeom prst="rect">
            <a:avLst/>
          </a:prstGeom>
          <a:noFill/>
        </p:spPr>
        <p:txBody>
          <a:bodyPr wrap="square">
            <a:spAutoFit/>
          </a:bodyPr>
          <a:lstStyle/>
          <a:p>
            <a:r>
              <a:rPr lang="en-US" dirty="0"/>
              <a:t>https://blogs.gartner.com/jason-mcnellis/2019/11/05/youre-likely-investing-lot-marketing-analytics-getting-right-insights/</a:t>
            </a:r>
          </a:p>
        </p:txBody>
      </p:sp>
      <p:pic>
        <p:nvPicPr>
          <p:cNvPr id="5124" name="Picture 4">
            <a:extLst>
              <a:ext uri="{FF2B5EF4-FFF2-40B4-BE49-F238E27FC236}">
                <a16:creationId xmlns:a16="http://schemas.microsoft.com/office/drawing/2014/main" id="{BCB33595-C2FD-41EC-99DE-AFC4B90585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6260" y="1485213"/>
            <a:ext cx="7813622" cy="4525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2983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668986" cy="1015663"/>
          </a:xfrm>
          <a:prstGeom prst="rect">
            <a:avLst/>
          </a:prstGeom>
          <a:noFill/>
        </p:spPr>
        <p:txBody>
          <a:bodyPr wrap="square" rtlCol="0">
            <a:spAutoFit/>
          </a:bodyPr>
          <a:lstStyle/>
          <a:p>
            <a:r>
              <a:rPr lang="en-US" sz="6000" dirty="0">
                <a:latin typeface="Aliens &amp; cows" panose="00000500000000000000" pitchFamily="2" charset="0"/>
              </a:rPr>
              <a:t>Starting somewhere</a:t>
            </a:r>
          </a:p>
        </p:txBody>
      </p:sp>
      <p:sp>
        <p:nvSpPr>
          <p:cNvPr id="14" name="TextBox 13">
            <a:extLst>
              <a:ext uri="{FF2B5EF4-FFF2-40B4-BE49-F238E27FC236}">
                <a16:creationId xmlns:a16="http://schemas.microsoft.com/office/drawing/2014/main" id="{D7191D94-38D6-44DA-B5B4-EA054B51D992}"/>
              </a:ext>
            </a:extLst>
          </p:cNvPr>
          <p:cNvSpPr txBox="1"/>
          <p:nvPr/>
        </p:nvSpPr>
        <p:spPr>
          <a:xfrm>
            <a:off x="117749" y="6211669"/>
            <a:ext cx="8042840" cy="646331"/>
          </a:xfrm>
          <a:prstGeom prst="rect">
            <a:avLst/>
          </a:prstGeom>
          <a:noFill/>
        </p:spPr>
        <p:txBody>
          <a:bodyPr wrap="square">
            <a:spAutoFit/>
          </a:bodyPr>
          <a:lstStyle/>
          <a:p>
            <a:r>
              <a:rPr lang="en-US" dirty="0"/>
              <a:t>https://blogs.gartner.com/jason-mcnellis/2019/11/05/youre-likely-investing-lot-marketing-analytics-getting-right-insights/</a:t>
            </a:r>
          </a:p>
        </p:txBody>
      </p:sp>
      <p:pic>
        <p:nvPicPr>
          <p:cNvPr id="5124" name="Picture 4">
            <a:extLst>
              <a:ext uri="{FF2B5EF4-FFF2-40B4-BE49-F238E27FC236}">
                <a16:creationId xmlns:a16="http://schemas.microsoft.com/office/drawing/2014/main" id="{BCB33595-C2FD-41EC-99DE-AFC4B90585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0402" y="1588335"/>
            <a:ext cx="7813622" cy="4525992"/>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87425D7E-6E96-4746-AE80-6AD2EE7D848A}"/>
              </a:ext>
            </a:extLst>
          </p:cNvPr>
          <p:cNvCxnSpPr/>
          <p:nvPr/>
        </p:nvCxnSpPr>
        <p:spPr>
          <a:xfrm flipH="1" flipV="1">
            <a:off x="2788276" y="4739425"/>
            <a:ext cx="927279" cy="1416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EDEB9B3-6EDA-4E98-8373-444E76EA7FEF}"/>
              </a:ext>
            </a:extLst>
          </p:cNvPr>
          <p:cNvCxnSpPr>
            <a:cxnSpLocks/>
          </p:cNvCxnSpPr>
          <p:nvPr/>
        </p:nvCxnSpPr>
        <p:spPr>
          <a:xfrm flipH="1" flipV="1">
            <a:off x="2987899" y="3602864"/>
            <a:ext cx="2716054" cy="3192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10873FC-7F0D-4B49-942C-9C394FA9B020}"/>
              </a:ext>
            </a:extLst>
          </p:cNvPr>
          <p:cNvSpPr txBox="1"/>
          <p:nvPr/>
        </p:nvSpPr>
        <p:spPr>
          <a:xfrm>
            <a:off x="259518" y="2990847"/>
            <a:ext cx="3045817" cy="830997"/>
          </a:xfrm>
          <a:prstGeom prst="rect">
            <a:avLst/>
          </a:prstGeom>
          <a:noFill/>
        </p:spPr>
        <p:txBody>
          <a:bodyPr wrap="square" rtlCol="0">
            <a:spAutoFit/>
          </a:bodyPr>
          <a:lstStyle/>
          <a:p>
            <a:pPr>
              <a:buClr>
                <a:srgbClr val="CF3338"/>
              </a:buClr>
            </a:pPr>
            <a:r>
              <a:rPr lang="en-US" sz="1600" b="1" dirty="0">
                <a:solidFill>
                  <a:srgbClr val="707070"/>
                </a:solidFill>
                <a:latin typeface="Pragmatica" panose="020B0403040502020204"/>
              </a:rPr>
              <a:t>Inferential statistics</a:t>
            </a:r>
          </a:p>
          <a:p>
            <a:pPr>
              <a:buClr>
                <a:srgbClr val="CF3338"/>
              </a:buClr>
            </a:pPr>
            <a:r>
              <a:rPr lang="en-US" sz="1600" b="1" dirty="0">
                <a:solidFill>
                  <a:srgbClr val="707070"/>
                </a:solidFill>
                <a:latin typeface="Pragmatica" panose="020B0403040502020204"/>
              </a:rPr>
              <a:t>Confirmatory data analysis</a:t>
            </a:r>
          </a:p>
          <a:p>
            <a:pPr>
              <a:buClr>
                <a:srgbClr val="CF3338"/>
              </a:buClr>
            </a:pPr>
            <a:r>
              <a:rPr lang="en-US" sz="1600" b="1" dirty="0">
                <a:solidFill>
                  <a:srgbClr val="707070"/>
                </a:solidFill>
                <a:latin typeface="Pragmatica" panose="020B0403040502020204"/>
              </a:rPr>
              <a:t>“Statistics” </a:t>
            </a:r>
          </a:p>
        </p:txBody>
      </p:sp>
      <p:sp>
        <p:nvSpPr>
          <p:cNvPr id="13" name="TextBox 12">
            <a:extLst>
              <a:ext uri="{FF2B5EF4-FFF2-40B4-BE49-F238E27FC236}">
                <a16:creationId xmlns:a16="http://schemas.microsoft.com/office/drawing/2014/main" id="{98066E6B-2EF5-416A-A07B-99E07DBB53E6}"/>
              </a:ext>
            </a:extLst>
          </p:cNvPr>
          <p:cNvSpPr txBox="1"/>
          <p:nvPr/>
        </p:nvSpPr>
        <p:spPr>
          <a:xfrm>
            <a:off x="418276" y="4294975"/>
            <a:ext cx="3045817" cy="830997"/>
          </a:xfrm>
          <a:prstGeom prst="rect">
            <a:avLst/>
          </a:prstGeom>
          <a:noFill/>
        </p:spPr>
        <p:txBody>
          <a:bodyPr wrap="square" rtlCol="0">
            <a:spAutoFit/>
          </a:bodyPr>
          <a:lstStyle/>
          <a:p>
            <a:pPr>
              <a:buClr>
                <a:srgbClr val="CF3338"/>
              </a:buClr>
            </a:pPr>
            <a:r>
              <a:rPr lang="en-US" sz="1600" b="1" dirty="0">
                <a:solidFill>
                  <a:srgbClr val="707070"/>
                </a:solidFill>
                <a:latin typeface="Pragmatica" panose="020B0403040502020204"/>
              </a:rPr>
              <a:t>Descriptive/summary statistics</a:t>
            </a:r>
          </a:p>
          <a:p>
            <a:pPr>
              <a:buClr>
                <a:srgbClr val="CF3338"/>
              </a:buClr>
            </a:pPr>
            <a:r>
              <a:rPr lang="en-US" sz="1600" b="1" dirty="0">
                <a:solidFill>
                  <a:srgbClr val="707070"/>
                </a:solidFill>
                <a:latin typeface="Pragmatica" panose="020B0403040502020204"/>
              </a:rPr>
              <a:t>Exploratory data analysis</a:t>
            </a:r>
          </a:p>
          <a:p>
            <a:pPr>
              <a:buClr>
                <a:srgbClr val="CF3338"/>
              </a:buClr>
            </a:pPr>
            <a:r>
              <a:rPr lang="en-US" sz="1600" b="1" dirty="0">
                <a:solidFill>
                  <a:srgbClr val="707070"/>
                </a:solidFill>
                <a:latin typeface="Pragmatica" panose="020B0403040502020204"/>
              </a:rPr>
              <a:t>“Analytics”</a:t>
            </a:r>
          </a:p>
        </p:txBody>
      </p:sp>
    </p:spTree>
    <p:extLst>
      <p:ext uri="{BB962C8B-B14F-4D97-AF65-F5344CB8AC3E}">
        <p14:creationId xmlns:p14="http://schemas.microsoft.com/office/powerpoint/2010/main" val="4094070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668986" cy="1015663"/>
          </a:xfrm>
          <a:prstGeom prst="rect">
            <a:avLst/>
          </a:prstGeom>
          <a:noFill/>
        </p:spPr>
        <p:txBody>
          <a:bodyPr wrap="square" rtlCol="0">
            <a:spAutoFit/>
          </a:bodyPr>
          <a:lstStyle/>
          <a:p>
            <a:r>
              <a:rPr lang="en-US" sz="6000" dirty="0">
                <a:latin typeface="Aliens &amp; cows" panose="00000500000000000000" pitchFamily="2" charset="0"/>
              </a:rPr>
              <a:t>A division of labor</a:t>
            </a:r>
          </a:p>
        </p:txBody>
      </p:sp>
      <p:pic>
        <p:nvPicPr>
          <p:cNvPr id="6" name="Picture 2" descr="Data Analytics vs Data Science">
            <a:extLst>
              <a:ext uri="{FF2B5EF4-FFF2-40B4-BE49-F238E27FC236}">
                <a16:creationId xmlns:a16="http://schemas.microsoft.com/office/drawing/2014/main" id="{1594724E-68BC-44B4-B7C9-AA10D804B7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9233" y="1580695"/>
            <a:ext cx="6969617" cy="436463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4D71E5E-03E4-45A8-B949-0B42A58A4CA7}"/>
              </a:ext>
            </a:extLst>
          </p:cNvPr>
          <p:cNvSpPr txBox="1"/>
          <p:nvPr/>
        </p:nvSpPr>
        <p:spPr>
          <a:xfrm>
            <a:off x="237186" y="6217751"/>
            <a:ext cx="8874617" cy="646331"/>
          </a:xfrm>
          <a:prstGeom prst="rect">
            <a:avLst/>
          </a:prstGeom>
          <a:noFill/>
        </p:spPr>
        <p:txBody>
          <a:bodyPr wrap="square" rtlCol="0">
            <a:spAutoFit/>
          </a:bodyPr>
          <a:lstStyle/>
          <a:p>
            <a:r>
              <a:rPr lang="en-US" dirty="0">
                <a:latin typeface="Gidole" panose="02000503000000000000" pitchFamily="50" charset="0"/>
                <a:hlinkClick r:id="rId5"/>
              </a:rPr>
              <a:t>https://datascientistinsights.com/2013/09/09/data-analytics-vs-data-science-two-separate-but-interconnected-disciplines/</a:t>
            </a:r>
            <a:r>
              <a:rPr lang="en-US" dirty="0">
                <a:latin typeface="Gidole" panose="02000503000000000000" pitchFamily="50" charset="0"/>
              </a:rPr>
              <a:t>  </a:t>
            </a:r>
          </a:p>
        </p:txBody>
      </p:sp>
    </p:spTree>
    <p:extLst>
      <p:ext uri="{BB962C8B-B14F-4D97-AF65-F5344CB8AC3E}">
        <p14:creationId xmlns:p14="http://schemas.microsoft.com/office/powerpoint/2010/main" val="1861111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642813" cy="1015663"/>
          </a:xfrm>
          <a:prstGeom prst="rect">
            <a:avLst/>
          </a:prstGeom>
          <a:noFill/>
        </p:spPr>
        <p:txBody>
          <a:bodyPr wrap="square" rtlCol="0">
            <a:spAutoFit/>
          </a:bodyPr>
          <a:lstStyle/>
          <a:p>
            <a:r>
              <a:rPr lang="en-US" sz="6000" dirty="0">
                <a:latin typeface="Aliens &amp; cows" panose="00000500000000000000" pitchFamily="2" charset="0"/>
              </a:rPr>
              <a:t>What all analytics has in common</a:t>
            </a:r>
          </a:p>
        </p:txBody>
      </p:sp>
      <p:pic>
        <p:nvPicPr>
          <p:cNvPr id="4098" name="Picture 2">
            <a:extLst>
              <a:ext uri="{FF2B5EF4-FFF2-40B4-BE49-F238E27FC236}">
                <a16:creationId xmlns:a16="http://schemas.microsoft.com/office/drawing/2014/main" id="{DEA68B68-F177-4BF6-8F4C-C955FD9CFB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9576" y="2655669"/>
            <a:ext cx="8078139" cy="296875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5B998D8-6FA0-4B73-9500-9AED0F3CB5EE}"/>
              </a:ext>
            </a:extLst>
          </p:cNvPr>
          <p:cNvSpPr txBox="1"/>
          <p:nvPr/>
        </p:nvSpPr>
        <p:spPr>
          <a:xfrm>
            <a:off x="90152" y="6488668"/>
            <a:ext cx="6104586" cy="369332"/>
          </a:xfrm>
          <a:prstGeom prst="rect">
            <a:avLst/>
          </a:prstGeom>
          <a:noFill/>
        </p:spPr>
        <p:txBody>
          <a:bodyPr wrap="square">
            <a:spAutoFit/>
          </a:bodyPr>
          <a:lstStyle/>
          <a:p>
            <a:r>
              <a:rPr lang="en-US" dirty="0"/>
              <a:t>https://r4ds.had.co.nz/introduction.html</a:t>
            </a:r>
          </a:p>
        </p:txBody>
      </p:sp>
    </p:spTree>
    <p:extLst>
      <p:ext uri="{BB962C8B-B14F-4D97-AF65-F5344CB8AC3E}">
        <p14:creationId xmlns:p14="http://schemas.microsoft.com/office/powerpoint/2010/main" val="3668851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769441"/>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2419667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Begin with the end in mind </a:t>
            </a:r>
          </a:p>
        </p:txBody>
      </p:sp>
      <p:pic>
        <p:nvPicPr>
          <p:cNvPr id="6" name="Picture 2">
            <a:extLst>
              <a:ext uri="{FF2B5EF4-FFF2-40B4-BE49-F238E27FC236}">
                <a16:creationId xmlns:a16="http://schemas.microsoft.com/office/drawing/2014/main" id="{7A208EED-289D-4108-810C-35CF0965E8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8456" y="3429000"/>
            <a:ext cx="6651246" cy="2444365"/>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a:extLst>
              <a:ext uri="{FF2B5EF4-FFF2-40B4-BE49-F238E27FC236}">
                <a16:creationId xmlns:a16="http://schemas.microsoft.com/office/drawing/2014/main" id="{DA8E55B7-931A-465D-BBE4-B3EE12A54D31}"/>
              </a:ext>
            </a:extLst>
          </p:cNvPr>
          <p:cNvSpPr/>
          <p:nvPr/>
        </p:nvSpPr>
        <p:spPr>
          <a:xfrm>
            <a:off x="9021651" y="4166315"/>
            <a:ext cx="1442434" cy="611747"/>
          </a:xfrm>
          <a:prstGeom prst="ellipse">
            <a:avLst/>
          </a:prstGeom>
          <a:noFill/>
          <a:ln w="38100">
            <a:solidFill>
              <a:srgbClr val="CF3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5071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Chat me up</a:t>
            </a:r>
          </a:p>
        </p:txBody>
      </p:sp>
      <p:sp>
        <p:nvSpPr>
          <p:cNvPr id="3" name="TextBox 2"/>
          <p:cNvSpPr txBox="1"/>
          <p:nvPr/>
        </p:nvSpPr>
        <p:spPr>
          <a:xfrm>
            <a:off x="544657" y="1874728"/>
            <a:ext cx="6636716" cy="2246769"/>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questions do you have about analytics presentations?</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has blocked you in the past? </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2719796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938992"/>
          </a:xfrm>
          <a:prstGeom prst="rect">
            <a:avLst/>
          </a:prstGeom>
          <a:noFill/>
        </p:spPr>
        <p:txBody>
          <a:bodyPr wrap="square" rtlCol="0">
            <a:spAutoFit/>
          </a:bodyPr>
          <a:lstStyle/>
          <a:p>
            <a:r>
              <a:rPr lang="en-US" sz="6000" dirty="0">
                <a:latin typeface="Aliens &amp; cows" panose="00000500000000000000" pitchFamily="2" charset="0"/>
              </a:rPr>
              <a:t>What makes for compelling analytics?</a:t>
            </a:r>
          </a:p>
        </p:txBody>
      </p:sp>
      <p:sp>
        <p:nvSpPr>
          <p:cNvPr id="3" name="TextBox 2"/>
          <p:cNvSpPr txBox="1"/>
          <p:nvPr/>
        </p:nvSpPr>
        <p:spPr>
          <a:xfrm>
            <a:off x="585297" y="2521059"/>
            <a:ext cx="6636716"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does your audience assume to be true?</a:t>
            </a:r>
          </a:p>
          <a:p>
            <a:pPr marL="742950" lvl="1" indent="-285750">
              <a:buFont typeface="Arial" panose="020B0604020202020204" pitchFamily="34" charset="0"/>
              <a:buChar char="•"/>
            </a:pPr>
            <a:r>
              <a:rPr lang="en-US" sz="2800" dirty="0">
                <a:solidFill>
                  <a:srgbClr val="707070"/>
                </a:solidFill>
                <a:latin typeface="Pragmatica" panose="020B0403040502020204" pitchFamily="34" charset="0"/>
              </a:rPr>
              <a:t>What if they’re wrong? </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myths can you bust? </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urban legends can you tame? </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pic>
        <p:nvPicPr>
          <p:cNvPr id="7170" name="Picture 2" descr="MythBusters">
            <a:extLst>
              <a:ext uri="{FF2B5EF4-FFF2-40B4-BE49-F238E27FC236}">
                <a16:creationId xmlns:a16="http://schemas.microsoft.com/office/drawing/2014/main" id="{776DF0ED-E95E-4816-B3F9-89D18B8F64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33746" y="2521059"/>
            <a:ext cx="4389387" cy="231174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58C257D-EC85-45C7-B18F-8A58F88A3275}"/>
              </a:ext>
            </a:extLst>
          </p:cNvPr>
          <p:cNvSpPr txBox="1"/>
          <p:nvPr/>
        </p:nvSpPr>
        <p:spPr>
          <a:xfrm>
            <a:off x="0" y="6375280"/>
            <a:ext cx="9567711" cy="369332"/>
          </a:xfrm>
          <a:prstGeom prst="rect">
            <a:avLst/>
          </a:prstGeom>
          <a:noFill/>
        </p:spPr>
        <p:txBody>
          <a:bodyPr wrap="square">
            <a:spAutoFit/>
          </a:bodyPr>
          <a:lstStyle/>
          <a:p>
            <a:r>
              <a:rPr lang="en-US" dirty="0"/>
              <a:t>https://corporate.discovery.com/blog/2016/03/01/mythbusters-goes-out-with-a-bang/</a:t>
            </a:r>
          </a:p>
        </p:txBody>
      </p:sp>
    </p:spTree>
    <p:extLst>
      <p:ext uri="{BB962C8B-B14F-4D97-AF65-F5344CB8AC3E}">
        <p14:creationId xmlns:p14="http://schemas.microsoft.com/office/powerpoint/2010/main" val="3405080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938992"/>
          </a:xfrm>
          <a:prstGeom prst="rect">
            <a:avLst/>
          </a:prstGeom>
          <a:noFill/>
        </p:spPr>
        <p:txBody>
          <a:bodyPr wrap="square" rtlCol="0">
            <a:spAutoFit/>
          </a:bodyPr>
          <a:lstStyle/>
          <a:p>
            <a:r>
              <a:rPr lang="en-US" sz="6000" dirty="0">
                <a:latin typeface="Aliens &amp; cows" panose="00000500000000000000" pitchFamily="2" charset="0"/>
              </a:rPr>
              <a:t>Showing how the data gets tidied? </a:t>
            </a:r>
          </a:p>
        </p:txBody>
      </p:sp>
      <p:pic>
        <p:nvPicPr>
          <p:cNvPr id="7" name="Picture 2">
            <a:extLst>
              <a:ext uri="{FF2B5EF4-FFF2-40B4-BE49-F238E27FC236}">
                <a16:creationId xmlns:a16="http://schemas.microsoft.com/office/drawing/2014/main" id="{3F6B08E1-21A9-474C-A75D-745FBC71D6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8480" y="2592273"/>
            <a:ext cx="8078139" cy="2968755"/>
          </a:xfrm>
          <a:prstGeom prst="rect">
            <a:avLst/>
          </a:prstGeom>
          <a:noFill/>
          <a:extLst>
            <a:ext uri="{909E8E84-426E-40DD-AFC4-6F175D3DCCD1}">
              <a14:hiddenFill xmlns:a14="http://schemas.microsoft.com/office/drawing/2010/main">
                <a:solidFill>
                  <a:srgbClr val="FFFFFF"/>
                </a:solidFill>
              </a14:hiddenFill>
            </a:ext>
          </a:extLst>
        </p:spPr>
      </p:pic>
      <p:sp>
        <p:nvSpPr>
          <p:cNvPr id="2" name="Right Brace 1">
            <a:extLst>
              <a:ext uri="{FF2B5EF4-FFF2-40B4-BE49-F238E27FC236}">
                <a16:creationId xmlns:a16="http://schemas.microsoft.com/office/drawing/2014/main" id="{F57756B6-27E5-4F49-887E-74021F7B88EE}"/>
              </a:ext>
            </a:extLst>
          </p:cNvPr>
          <p:cNvSpPr/>
          <p:nvPr/>
        </p:nvSpPr>
        <p:spPr>
          <a:xfrm rot="16200000">
            <a:off x="8579053" y="687257"/>
            <a:ext cx="291210" cy="3238256"/>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8D8443C1-C423-4CA4-B269-574A8F729647}"/>
              </a:ext>
            </a:extLst>
          </p:cNvPr>
          <p:cNvSpPr txBox="1"/>
          <p:nvPr/>
        </p:nvSpPr>
        <p:spPr>
          <a:xfrm>
            <a:off x="7302078" y="1571231"/>
            <a:ext cx="2845159" cy="369332"/>
          </a:xfrm>
          <a:prstGeom prst="rect">
            <a:avLst/>
          </a:prstGeom>
          <a:noFill/>
        </p:spPr>
        <p:txBody>
          <a:bodyPr wrap="square" rtlCol="0">
            <a:spAutoFit/>
          </a:bodyPr>
          <a:lstStyle/>
          <a:p>
            <a:pPr algn="ctr"/>
            <a:r>
              <a:rPr lang="en-US" dirty="0">
                <a:solidFill>
                  <a:srgbClr val="707070"/>
                </a:solidFill>
                <a:latin typeface="Pragmatica" panose="020B0403040502020204" pitchFamily="34" charset="0"/>
              </a:rPr>
              <a:t>Matters to the audience</a:t>
            </a:r>
          </a:p>
        </p:txBody>
      </p:sp>
      <p:sp>
        <p:nvSpPr>
          <p:cNvPr id="13" name="Right Brace 12">
            <a:extLst>
              <a:ext uri="{FF2B5EF4-FFF2-40B4-BE49-F238E27FC236}">
                <a16:creationId xmlns:a16="http://schemas.microsoft.com/office/drawing/2014/main" id="{33DBB74B-849A-419B-B26D-C9EB5AE02F57}"/>
              </a:ext>
            </a:extLst>
          </p:cNvPr>
          <p:cNvSpPr/>
          <p:nvPr/>
        </p:nvSpPr>
        <p:spPr>
          <a:xfrm rot="5400000">
            <a:off x="3936763" y="4169044"/>
            <a:ext cx="291210" cy="3238256"/>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57B57605-7F98-4A23-9EFD-C30EAA3A4A3F}"/>
              </a:ext>
            </a:extLst>
          </p:cNvPr>
          <p:cNvSpPr txBox="1"/>
          <p:nvPr/>
        </p:nvSpPr>
        <p:spPr>
          <a:xfrm>
            <a:off x="2659788" y="6125976"/>
            <a:ext cx="2845159" cy="369332"/>
          </a:xfrm>
          <a:prstGeom prst="rect">
            <a:avLst/>
          </a:prstGeom>
          <a:noFill/>
        </p:spPr>
        <p:txBody>
          <a:bodyPr wrap="square" rtlCol="0">
            <a:spAutoFit/>
          </a:bodyPr>
          <a:lstStyle/>
          <a:p>
            <a:pPr algn="ctr"/>
            <a:r>
              <a:rPr lang="en-US" dirty="0">
                <a:solidFill>
                  <a:srgbClr val="707070"/>
                </a:solidFill>
                <a:latin typeface="Pragmatica" panose="020B0403040502020204" pitchFamily="34" charset="0"/>
              </a:rPr>
              <a:t>Probably doesn’t</a:t>
            </a:r>
          </a:p>
        </p:txBody>
      </p:sp>
    </p:spTree>
    <p:extLst>
      <p:ext uri="{BB962C8B-B14F-4D97-AF65-F5344CB8AC3E}">
        <p14:creationId xmlns:p14="http://schemas.microsoft.com/office/powerpoint/2010/main" val="293200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Learning objectives</a:t>
            </a:r>
          </a:p>
        </p:txBody>
      </p:sp>
      <p:sp>
        <p:nvSpPr>
          <p:cNvPr id="3" name="TextBox 2"/>
          <p:cNvSpPr txBox="1"/>
          <p:nvPr/>
        </p:nvSpPr>
        <p:spPr>
          <a:xfrm>
            <a:off x="462987" y="1365813"/>
            <a:ext cx="9595413"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How do you communicate your findings?</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is analytics, anyway? How does data science fit in? </a:t>
            </a:r>
          </a:p>
          <a:p>
            <a:pPr marL="742950" lvl="1" indent="-285750">
              <a:buFont typeface="Arial" panose="020B0604020202020204" pitchFamily="34" charset="0"/>
              <a:buChar char="•"/>
            </a:pPr>
            <a:r>
              <a:rPr lang="en-US" sz="2800" dirty="0">
                <a:solidFill>
                  <a:srgbClr val="707070"/>
                </a:solidFill>
                <a:latin typeface="Pragmatica" panose="020B0403040502020204" pitchFamily="34" charset="0"/>
              </a:rPr>
              <a:t>How do they work together? In Excel?</a:t>
            </a:r>
          </a:p>
          <a:p>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245169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4154984"/>
          </a:xfrm>
          <a:prstGeom prst="rect">
            <a:avLst/>
          </a:prstGeom>
          <a:noFill/>
        </p:spPr>
        <p:txBody>
          <a:bodyPr wrap="square" rtlCol="0">
            <a:spAutoFit/>
          </a:bodyPr>
          <a:lstStyle/>
          <a:p>
            <a:r>
              <a:rPr lang="en-US" sz="6600" b="1" dirty="0">
                <a:solidFill>
                  <a:schemeClr val="bg1"/>
                </a:solidFill>
                <a:latin typeface="Pragmatica" pitchFamily="2" charset="0"/>
              </a:rPr>
              <a:t>Sizing up a dataset</a:t>
            </a:r>
          </a:p>
          <a:p>
            <a:endParaRPr lang="en-US" sz="6600" b="1" dirty="0">
              <a:solidFill>
                <a:schemeClr val="bg1"/>
              </a:solidFill>
              <a:latin typeface="Pragmatica" pitchFamily="2" charset="0"/>
            </a:endParaRPr>
          </a:p>
          <a:p>
            <a:r>
              <a:rPr lang="en-US" sz="6600" b="1" dirty="0">
                <a:solidFill>
                  <a:schemeClr val="bg1"/>
                </a:solidFill>
                <a:latin typeface="Pragmatica" pitchFamily="2" charset="0"/>
              </a:rPr>
              <a:t>(So far this is optional; run through the timings)</a:t>
            </a:r>
          </a:p>
        </p:txBody>
      </p:sp>
    </p:spTree>
    <p:extLst>
      <p:ext uri="{BB962C8B-B14F-4D97-AF65-F5344CB8AC3E}">
        <p14:creationId xmlns:p14="http://schemas.microsoft.com/office/powerpoint/2010/main" val="18765679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itchFamily="2" charset="0"/>
              </a:rPr>
              <a:t>An analytics presentation in six acts</a:t>
            </a:r>
          </a:p>
        </p:txBody>
      </p:sp>
    </p:spTree>
    <p:extLst>
      <p:ext uri="{BB962C8B-B14F-4D97-AF65-F5344CB8AC3E}">
        <p14:creationId xmlns:p14="http://schemas.microsoft.com/office/powerpoint/2010/main" val="21766520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6367619" cy="4739759"/>
          </a:xfrm>
          <a:prstGeom prst="rect">
            <a:avLst/>
          </a:prstGeom>
          <a:noFill/>
        </p:spPr>
        <p:txBody>
          <a:bodyPr wrap="square" rtlCol="0">
            <a:spAutoFit/>
          </a:bodyPr>
          <a:lstStyle/>
          <a:p>
            <a:r>
              <a:rPr lang="en-US" sz="6600" b="1" dirty="0">
                <a:solidFill>
                  <a:schemeClr val="bg1"/>
                </a:solidFill>
                <a:latin typeface="Pragmatica" pitchFamily="2" charset="0"/>
              </a:rPr>
              <a:t>An analytics presentation in six acts</a:t>
            </a:r>
          </a:p>
          <a:p>
            <a:endParaRPr lang="en-US" sz="4000" b="1" dirty="0">
              <a:solidFill>
                <a:schemeClr val="bg1"/>
              </a:solidFill>
              <a:latin typeface="Pragmatica" pitchFamily="2" charset="0"/>
            </a:endParaRPr>
          </a:p>
          <a:p>
            <a:r>
              <a:rPr lang="en-US" sz="3200" b="1" dirty="0">
                <a:solidFill>
                  <a:schemeClr val="bg1"/>
                </a:solidFill>
                <a:latin typeface="Consolas" panose="020B0609020204030204" pitchFamily="49" charset="0"/>
              </a:rPr>
              <a:t>docs/a-data-presentation-in-six-acts.pdf</a:t>
            </a:r>
          </a:p>
        </p:txBody>
      </p:sp>
      <p:pic>
        <p:nvPicPr>
          <p:cNvPr id="3" name="Picture 2" descr="Text, letter&#10;&#10;Description automatically generated">
            <a:extLst>
              <a:ext uri="{FF2B5EF4-FFF2-40B4-BE49-F238E27FC236}">
                <a16:creationId xmlns:a16="http://schemas.microsoft.com/office/drawing/2014/main" id="{8C0C51DB-754D-4450-A6FA-793313290EF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09341" y="624840"/>
            <a:ext cx="4159758" cy="5384800"/>
          </a:xfrm>
          <a:prstGeom prst="rect">
            <a:avLst/>
          </a:prstGeom>
        </p:spPr>
      </p:pic>
    </p:spTree>
    <p:extLst>
      <p:ext uri="{BB962C8B-B14F-4D97-AF65-F5344CB8AC3E}">
        <p14:creationId xmlns:p14="http://schemas.microsoft.com/office/powerpoint/2010/main" val="39273088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4708981"/>
          </a:xfrm>
          <a:prstGeom prst="rect">
            <a:avLst/>
          </a:prstGeom>
          <a:noFill/>
        </p:spPr>
        <p:txBody>
          <a:bodyPr wrap="square" rtlCol="0">
            <a:spAutoFit/>
          </a:bodyPr>
          <a:lstStyle/>
          <a:p>
            <a:r>
              <a:rPr lang="en-US" sz="6600" b="1" dirty="0">
                <a:solidFill>
                  <a:schemeClr val="bg1"/>
                </a:solidFill>
                <a:latin typeface="Pragmatica" pitchFamily="2" charset="0"/>
              </a:rPr>
              <a:t>An analytics presentation in six acts</a:t>
            </a:r>
          </a:p>
          <a:p>
            <a:endParaRPr lang="en-US" sz="4000" b="1" dirty="0">
              <a:solidFill>
                <a:schemeClr val="bg1"/>
              </a:solidFill>
              <a:latin typeface="Pragmatica" pitchFamily="2" charset="0"/>
            </a:endParaRPr>
          </a:p>
          <a:p>
            <a:r>
              <a:rPr lang="en-US" sz="3200" b="1" dirty="0">
                <a:solidFill>
                  <a:schemeClr val="bg1"/>
                </a:solidFill>
                <a:latin typeface="Consolas" panose="020B0609020204030204" pitchFamily="49" charset="0"/>
              </a:rPr>
              <a:t>datasets/diabetes.xlsx</a:t>
            </a:r>
          </a:p>
          <a:p>
            <a:endParaRPr lang="en-US" sz="3200" b="1" dirty="0">
              <a:solidFill>
                <a:schemeClr val="bg1"/>
              </a:solidFill>
              <a:latin typeface="Consolas" panose="020B0609020204030204" pitchFamily="49" charset="0"/>
            </a:endParaRPr>
          </a:p>
          <a:p>
            <a:r>
              <a:rPr lang="en-US" sz="3200" b="1" dirty="0">
                <a:solidFill>
                  <a:schemeClr val="bg1"/>
                </a:solidFill>
                <a:latin typeface="Pragmatica" pitchFamily="2" charset="0"/>
              </a:rPr>
              <a:t>Is there a difference in the glucose levels of patients with and without diabetes? </a:t>
            </a:r>
          </a:p>
        </p:txBody>
      </p:sp>
    </p:spTree>
    <p:extLst>
      <p:ext uri="{BB962C8B-B14F-4D97-AF65-F5344CB8AC3E}">
        <p14:creationId xmlns:p14="http://schemas.microsoft.com/office/powerpoint/2010/main" val="42521931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3231654"/>
          </a:xfrm>
          <a:prstGeom prst="rect">
            <a:avLst/>
          </a:prstGeom>
          <a:noFill/>
        </p:spPr>
        <p:txBody>
          <a:bodyPr wrap="square" rtlCol="0">
            <a:spAutoFit/>
          </a:bodyPr>
          <a:lstStyle/>
          <a:p>
            <a:r>
              <a:rPr lang="en-US" sz="6600" b="1" dirty="0">
                <a:solidFill>
                  <a:schemeClr val="bg1"/>
                </a:solidFill>
                <a:latin typeface="Pragmatica" pitchFamily="2" charset="0"/>
              </a:rPr>
              <a:t>An analytics presentation in six acts</a:t>
            </a:r>
          </a:p>
          <a:p>
            <a:endParaRPr lang="en-US" sz="4000" b="1" dirty="0">
              <a:solidFill>
                <a:schemeClr val="bg1"/>
              </a:solidFill>
              <a:latin typeface="Pragmatica" pitchFamily="2" charset="0"/>
            </a:endParaRPr>
          </a:p>
          <a:p>
            <a:r>
              <a:rPr lang="en-US" sz="3200" b="1" dirty="0">
                <a:solidFill>
                  <a:schemeClr val="bg1"/>
                </a:solidFill>
                <a:latin typeface="Pragmatica" pitchFamily="2" charset="0"/>
              </a:rPr>
              <a:t>Let’s write one together: </a:t>
            </a:r>
            <a:r>
              <a:rPr lang="en-US" sz="3200" b="1" dirty="0">
                <a:solidFill>
                  <a:schemeClr val="bg1"/>
                </a:solidFill>
                <a:latin typeface="Pragmatica" panose="020B0403040502020204" pitchFamily="34" charset="0"/>
                <a:hlinkClick r:id="rId3">
                  <a:extLst>
                    <a:ext uri="{A12FA001-AC4F-418D-AE19-62706E023703}">
                      <ahyp:hlinkClr xmlns:ahyp="http://schemas.microsoft.com/office/drawing/2018/hyperlinkcolor" val="tx"/>
                    </a:ext>
                  </a:extLst>
                </a:hlinkClick>
              </a:rPr>
              <a:t>https://bit.ly/3taMsoC</a:t>
            </a:r>
            <a:r>
              <a:rPr lang="en-US" sz="3200" b="1" dirty="0">
                <a:solidFill>
                  <a:schemeClr val="bg1"/>
                </a:solidFill>
                <a:latin typeface="Pragmatica" panose="020B0403040502020204" pitchFamily="34" charset="0"/>
              </a:rPr>
              <a:t> </a:t>
            </a:r>
            <a:endParaRPr lang="en-US" sz="3200" b="1" dirty="0">
              <a:solidFill>
                <a:schemeClr val="bg1"/>
              </a:solidFill>
              <a:latin typeface="Pragmatica" pitchFamily="2" charset="0"/>
            </a:endParaRPr>
          </a:p>
        </p:txBody>
      </p:sp>
    </p:spTree>
    <p:extLst>
      <p:ext uri="{BB962C8B-B14F-4D97-AF65-F5344CB8AC3E}">
        <p14:creationId xmlns:p14="http://schemas.microsoft.com/office/powerpoint/2010/main" val="175232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769441"/>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21134900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1. Introduction</a:t>
            </a:r>
          </a:p>
        </p:txBody>
      </p:sp>
      <p:sp>
        <p:nvSpPr>
          <p:cNvPr id="3" name="TextBox 2"/>
          <p:cNvSpPr txBox="1"/>
          <p:nvPr/>
        </p:nvSpPr>
        <p:spPr>
          <a:xfrm>
            <a:off x="521231" y="1734792"/>
            <a:ext cx="6636716" cy="440120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“Buy the hook, and they’ll buy the story”</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Lead with a quote or anecdote… draw them in</a:t>
            </a:r>
          </a:p>
          <a:p>
            <a:endParaRPr lang="en-US" sz="2800"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rPr>
              <a:t>Drill:</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Who’s the audience?</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How can you hook them? </a:t>
            </a:r>
          </a:p>
          <a:p>
            <a:pPr marL="457200" indent="-457200">
              <a:buFont typeface="Arial" panose="020B0604020202020204" pitchFamily="34" charset="0"/>
              <a:buChar char="•"/>
            </a:pPr>
            <a:endParaRPr lang="en-US" sz="2800"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rPr>
              <a:t>Try it in our doc</a:t>
            </a:r>
          </a:p>
        </p:txBody>
      </p:sp>
      <p:pic>
        <p:nvPicPr>
          <p:cNvPr id="4" name="Graphic 3" descr="Fishing with solid fill">
            <a:extLst>
              <a:ext uri="{FF2B5EF4-FFF2-40B4-BE49-F238E27FC236}">
                <a16:creationId xmlns:a16="http://schemas.microsoft.com/office/drawing/2014/main" id="{5C3F347E-8360-4376-981A-4A10D52DFB3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59927" y="1914418"/>
            <a:ext cx="4199909" cy="4199909"/>
          </a:xfrm>
          <a:prstGeom prst="rect">
            <a:avLst/>
          </a:prstGeom>
        </p:spPr>
      </p:pic>
    </p:spTree>
    <p:extLst>
      <p:ext uri="{BB962C8B-B14F-4D97-AF65-F5344CB8AC3E}">
        <p14:creationId xmlns:p14="http://schemas.microsoft.com/office/powerpoint/2010/main" val="8155576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2. Hypotheses</a:t>
            </a:r>
          </a:p>
        </p:txBody>
      </p:sp>
      <p:sp>
        <p:nvSpPr>
          <p:cNvPr id="3" name="TextBox 2"/>
          <p:cNvSpPr txBox="1"/>
          <p:nvPr/>
        </p:nvSpPr>
        <p:spPr>
          <a:xfrm>
            <a:off x="521231" y="1734792"/>
            <a:ext cx="6636716" cy="440120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You have an opinion… but the data has the truth!</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rPr>
              <a:t>Drill:</a:t>
            </a:r>
          </a:p>
          <a:p>
            <a:endParaRPr lang="en-US" sz="2800" dirty="0">
              <a:solidFill>
                <a:srgbClr val="707070"/>
              </a:solidFill>
              <a:latin typeface="Pragmatica" panose="020B0403040502020204" pitchFamily="34" charset="0"/>
            </a:endParaRP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State the statistical hypotheses for this analysis</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Why are they stated this way? </a:t>
            </a:r>
          </a:p>
          <a:p>
            <a:pPr marL="457200" indent="-457200">
              <a:buFont typeface="Arial" panose="020B0604020202020204" pitchFamily="34" charset="0"/>
              <a:buChar char="•"/>
            </a:pPr>
            <a:endParaRPr lang="en-US" sz="2800"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rPr>
              <a:t>Write them in our doc</a:t>
            </a:r>
          </a:p>
        </p:txBody>
      </p:sp>
    </p:spTree>
    <p:extLst>
      <p:ext uri="{BB962C8B-B14F-4D97-AF65-F5344CB8AC3E}">
        <p14:creationId xmlns:p14="http://schemas.microsoft.com/office/powerpoint/2010/main" val="1840824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3. Data </a:t>
            </a:r>
          </a:p>
        </p:txBody>
      </p:sp>
      <p:sp>
        <p:nvSpPr>
          <p:cNvPr id="3" name="TextBox 2"/>
          <p:cNvSpPr txBox="1"/>
          <p:nvPr/>
        </p:nvSpPr>
        <p:spPr>
          <a:xfrm>
            <a:off x="521230" y="1734792"/>
            <a:ext cx="7899103"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Where did the data come from?</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Why are you using it?</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Show, don’t tell: visualizations</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p:txBody>
      </p:sp>
      <p:pic>
        <p:nvPicPr>
          <p:cNvPr id="4" name="Graphic 3" descr="Presentation with bar chart with solid fill">
            <a:extLst>
              <a:ext uri="{FF2B5EF4-FFF2-40B4-BE49-F238E27FC236}">
                <a16:creationId xmlns:a16="http://schemas.microsoft.com/office/drawing/2014/main" id="{63D31F9E-8ACF-468B-A3F7-884F333DFE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426103" y="1549669"/>
            <a:ext cx="4116908" cy="4116908"/>
          </a:xfrm>
          <a:prstGeom prst="rect">
            <a:avLst/>
          </a:prstGeom>
        </p:spPr>
      </p:pic>
    </p:spTree>
    <p:extLst>
      <p:ext uri="{BB962C8B-B14F-4D97-AF65-F5344CB8AC3E}">
        <p14:creationId xmlns:p14="http://schemas.microsoft.com/office/powerpoint/2010/main" val="37677876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5262979"/>
          </a:xfrm>
          <a:prstGeom prst="rect">
            <a:avLst/>
          </a:prstGeom>
          <a:noFill/>
        </p:spPr>
        <p:txBody>
          <a:bodyPr wrap="square" rtlCol="0">
            <a:spAutoFit/>
          </a:bodyPr>
          <a:lstStyle/>
          <a:p>
            <a:r>
              <a:rPr lang="en-US" sz="2800" b="1" dirty="0">
                <a:solidFill>
                  <a:srgbClr val="CF3338"/>
                </a:solidFill>
                <a:latin typeface="Pragmatica" pitchFamily="2" charset="0"/>
              </a:rPr>
              <a:t>File: continue with </a:t>
            </a:r>
            <a:r>
              <a:rPr lang="en-US" sz="2800" b="1" dirty="0">
                <a:solidFill>
                  <a:srgbClr val="CF3338"/>
                </a:solidFill>
                <a:latin typeface="Consolas" panose="020B0609020204030204" pitchFamily="49" charset="0"/>
              </a:rPr>
              <a:t>diabetes.xlsx</a:t>
            </a:r>
          </a:p>
          <a:p>
            <a:endParaRPr lang="en-US" sz="2800" b="1" dirty="0">
              <a:solidFill>
                <a:srgbClr val="CF3338"/>
              </a:solidFill>
              <a:latin typeface="Pragmatica" pitchFamily="2" charset="0"/>
            </a:endParaRPr>
          </a:p>
          <a:p>
            <a:pPr marL="457200" indent="-457200">
              <a:buFont typeface="Arial" panose="020B0604020202020204" pitchFamily="34" charset="0"/>
              <a:buChar char="•"/>
            </a:pPr>
            <a:r>
              <a:rPr lang="en-US" sz="2800" b="1" dirty="0">
                <a:solidFill>
                  <a:srgbClr val="CF3338"/>
                </a:solidFill>
                <a:latin typeface="Pragmatica" pitchFamily="2" charset="0"/>
              </a:rPr>
              <a:t>Profile and clean data with Power Query</a:t>
            </a: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Demo notes: </a:t>
            </a:r>
            <a:r>
              <a:rPr lang="en-US" sz="2800" b="1" dirty="0">
                <a:solidFill>
                  <a:srgbClr val="CF3338"/>
                </a:solidFill>
                <a:latin typeface="Consolas" panose="020B0609020204030204" pitchFamily="49" charset="0"/>
              </a:rPr>
              <a:t>docs/data-profiling.docx</a:t>
            </a:r>
          </a:p>
          <a:p>
            <a:endParaRPr lang="en-US" sz="2800" b="1" dirty="0">
              <a:solidFill>
                <a:srgbClr val="CF3338"/>
              </a:solidFill>
              <a:latin typeface="Consolas" panose="020B0609020204030204" pitchFamily="49" charset="0"/>
            </a:endParaRPr>
          </a:p>
          <a:p>
            <a:r>
              <a:rPr lang="en-US" sz="2800" b="1" dirty="0">
                <a:solidFill>
                  <a:srgbClr val="CF3338"/>
                </a:solidFill>
                <a:latin typeface="Pragmatica" pitchFamily="2" charset="0"/>
              </a:rPr>
              <a:t>What should our “Data” discussion include? Try it in our doc</a:t>
            </a:r>
          </a:p>
        </p:txBody>
      </p:sp>
    </p:spTree>
    <p:extLst>
      <p:ext uri="{BB962C8B-B14F-4D97-AF65-F5344CB8AC3E}">
        <p14:creationId xmlns:p14="http://schemas.microsoft.com/office/powerpoint/2010/main" val="3985094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Follow along</a:t>
            </a:r>
          </a:p>
        </p:txBody>
      </p:sp>
      <p:sp>
        <p:nvSpPr>
          <p:cNvPr id="3" name="TextBox 2"/>
          <p:cNvSpPr txBox="1"/>
          <p:nvPr/>
        </p:nvSpPr>
        <p:spPr>
          <a:xfrm>
            <a:off x="462987" y="1365813"/>
            <a:ext cx="10017444"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resources: </a:t>
            </a:r>
            <a:r>
              <a:rPr lang="en-US" sz="2800" dirty="0">
                <a:solidFill>
                  <a:srgbClr val="707070"/>
                </a:solidFill>
                <a:latin typeface="Pragmatica" panose="020B0403040502020204" pitchFamily="34" charset="0"/>
                <a:hlinkClick r:id="rId4"/>
              </a:rPr>
              <a:t>https://github.com/stringfestdata/aina-foundations-of-analytics</a:t>
            </a:r>
            <a:r>
              <a:rPr lang="en-US" sz="2800" dirty="0">
                <a:solidFill>
                  <a:srgbClr val="707070"/>
                </a:solidFill>
                <a:latin typeface="Pragmatica" panose="020B0403040502020204" pitchFamily="34" charset="0"/>
              </a:rPr>
              <a:t>  </a:t>
            </a:r>
          </a:p>
        </p:txBody>
      </p:sp>
      <p:pic>
        <p:nvPicPr>
          <p:cNvPr id="7" name="Picture 6">
            <a:extLst>
              <a:ext uri="{FF2B5EF4-FFF2-40B4-BE49-F238E27FC236}">
                <a16:creationId xmlns:a16="http://schemas.microsoft.com/office/drawing/2014/main" id="{69B55072-3A57-4C40-B683-03CEE53F4081}"/>
              </a:ext>
            </a:extLst>
          </p:cNvPr>
          <p:cNvPicPr>
            <a:picLocks noChangeAspect="1"/>
          </p:cNvPicPr>
          <p:nvPr/>
        </p:nvPicPr>
        <p:blipFill>
          <a:blip r:embed="rId5"/>
          <a:stretch>
            <a:fillRect/>
          </a:stretch>
        </p:blipFill>
        <p:spPr>
          <a:xfrm>
            <a:off x="3165229" y="2598066"/>
            <a:ext cx="7990178" cy="3880030"/>
          </a:xfrm>
          <a:prstGeom prst="rect">
            <a:avLst/>
          </a:prstGeom>
        </p:spPr>
      </p:pic>
    </p:spTree>
    <p:extLst>
      <p:ext uri="{BB962C8B-B14F-4D97-AF65-F5344CB8AC3E}">
        <p14:creationId xmlns:p14="http://schemas.microsoft.com/office/powerpoint/2010/main" val="41416275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Extract – Transform - Load</a:t>
            </a:r>
          </a:p>
        </p:txBody>
      </p:sp>
      <p:sp>
        <p:nvSpPr>
          <p:cNvPr id="6" name="TextBox 5">
            <a:extLst>
              <a:ext uri="{FF2B5EF4-FFF2-40B4-BE49-F238E27FC236}">
                <a16:creationId xmlns:a16="http://schemas.microsoft.com/office/drawing/2014/main" id="{9D6640DF-496D-4D64-A83C-FD5C1F09DF2A}"/>
              </a:ext>
            </a:extLst>
          </p:cNvPr>
          <p:cNvSpPr txBox="1"/>
          <p:nvPr/>
        </p:nvSpPr>
        <p:spPr>
          <a:xfrm>
            <a:off x="470743" y="1358935"/>
            <a:ext cx="6636716" cy="523220"/>
          </a:xfrm>
          <a:prstGeom prst="rect">
            <a:avLst/>
          </a:prstGeom>
          <a:noFill/>
        </p:spPr>
        <p:txBody>
          <a:bodyPr wrap="square" rtlCol="0">
            <a:spAutoFit/>
          </a:bodyPr>
          <a:lstStyle/>
          <a:p>
            <a:r>
              <a:rPr lang="en-US" sz="2800" dirty="0">
                <a:solidFill>
                  <a:srgbClr val="707070"/>
                </a:solidFill>
                <a:latin typeface="Pragmatica" panose="020B0403040502020204" pitchFamily="34" charset="0"/>
              </a:rPr>
              <a:t>This is your behind-the-scenes work </a:t>
            </a:r>
          </a:p>
        </p:txBody>
      </p:sp>
      <p:grpSp>
        <p:nvGrpSpPr>
          <p:cNvPr id="8" name="Group 7">
            <a:extLst>
              <a:ext uri="{FF2B5EF4-FFF2-40B4-BE49-F238E27FC236}">
                <a16:creationId xmlns:a16="http://schemas.microsoft.com/office/drawing/2014/main" id="{88CEBEB4-2DC5-4F14-990D-EFC921EDAB64}"/>
              </a:ext>
            </a:extLst>
          </p:cNvPr>
          <p:cNvGrpSpPr/>
          <p:nvPr/>
        </p:nvGrpSpPr>
        <p:grpSpPr>
          <a:xfrm>
            <a:off x="142016" y="2615207"/>
            <a:ext cx="3069959" cy="2360639"/>
            <a:chOff x="907648" y="2794615"/>
            <a:chExt cx="4738230" cy="3489049"/>
          </a:xfrm>
        </p:grpSpPr>
        <p:pic>
          <p:nvPicPr>
            <p:cNvPr id="12" name="Picture 11">
              <a:extLst>
                <a:ext uri="{FF2B5EF4-FFF2-40B4-BE49-F238E27FC236}">
                  <a16:creationId xmlns:a16="http://schemas.microsoft.com/office/drawing/2014/main" id="{86581404-5210-464D-807C-D2B83F565B80}"/>
                </a:ext>
              </a:extLst>
            </p:cNvPr>
            <p:cNvPicPr>
              <a:picLocks noChangeAspect="1"/>
            </p:cNvPicPr>
            <p:nvPr/>
          </p:nvPicPr>
          <p:blipFill>
            <a:blip r:embed="rId4"/>
            <a:stretch>
              <a:fillRect/>
            </a:stretch>
          </p:blipFill>
          <p:spPr>
            <a:xfrm>
              <a:off x="907648" y="2794615"/>
              <a:ext cx="2156143" cy="1120074"/>
            </a:xfrm>
            <a:prstGeom prst="rect">
              <a:avLst/>
            </a:prstGeom>
          </p:spPr>
        </p:pic>
        <p:pic>
          <p:nvPicPr>
            <p:cNvPr id="13" name="Picture 2" descr="Wordpress, Web, Design, Website, Cms, Logo, Blog">
              <a:extLst>
                <a:ext uri="{FF2B5EF4-FFF2-40B4-BE49-F238E27FC236}">
                  <a16:creationId xmlns:a16="http://schemas.microsoft.com/office/drawing/2014/main" id="{C2EDD2B8-508D-4F91-AFC1-58D6F368FDB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12310" y="3222617"/>
              <a:ext cx="2233568" cy="119123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Microsoft Excel - Wikipedia">
              <a:extLst>
                <a:ext uri="{FF2B5EF4-FFF2-40B4-BE49-F238E27FC236}">
                  <a16:creationId xmlns:a16="http://schemas.microsoft.com/office/drawing/2014/main" id="{240CE6F0-B722-4850-9F22-3DFA725726B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17041" y="4408144"/>
              <a:ext cx="2016763" cy="18755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oup 14">
            <a:extLst>
              <a:ext uri="{FF2B5EF4-FFF2-40B4-BE49-F238E27FC236}">
                <a16:creationId xmlns:a16="http://schemas.microsoft.com/office/drawing/2014/main" id="{4A8AAF57-9E8F-41FC-A0E7-EBDBF9C82E72}"/>
              </a:ext>
            </a:extLst>
          </p:cNvPr>
          <p:cNvGrpSpPr/>
          <p:nvPr/>
        </p:nvGrpSpPr>
        <p:grpSpPr>
          <a:xfrm>
            <a:off x="4196788" y="2736832"/>
            <a:ext cx="3344120" cy="2419689"/>
            <a:chOff x="6019799" y="2822553"/>
            <a:chExt cx="5729246" cy="3838350"/>
          </a:xfrm>
        </p:grpSpPr>
        <p:pic>
          <p:nvPicPr>
            <p:cNvPr id="17" name="Picture 6" descr="brown push broom on dust pan">
              <a:extLst>
                <a:ext uri="{FF2B5EF4-FFF2-40B4-BE49-F238E27FC236}">
                  <a16:creationId xmlns:a16="http://schemas.microsoft.com/office/drawing/2014/main" id="{3E409AB4-DCB6-45CD-80ED-B7D9BF1595A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382206" y="2822553"/>
              <a:ext cx="2233568" cy="167517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descr="Tee, Tea Bags, Teas, Drink, Herbal Tea, Fruit Tea">
              <a:extLst>
                <a:ext uri="{FF2B5EF4-FFF2-40B4-BE49-F238E27FC236}">
                  <a16:creationId xmlns:a16="http://schemas.microsoft.com/office/drawing/2014/main" id="{7FF83B8A-E81B-408E-AA4B-9CF3816E591B}"/>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097808" y="3864697"/>
              <a:ext cx="2651237" cy="1753683"/>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0" descr="Construction, Worker, Welding, Welder, Industry, Metal">
              <a:extLst>
                <a:ext uri="{FF2B5EF4-FFF2-40B4-BE49-F238E27FC236}">
                  <a16:creationId xmlns:a16="http://schemas.microsoft.com/office/drawing/2014/main" id="{93FAB363-8FC5-4FF4-88A9-7371739B8F2A}"/>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019799" y="4901696"/>
              <a:ext cx="2651237" cy="1759207"/>
            </a:xfrm>
            <a:prstGeom prst="rect">
              <a:avLst/>
            </a:prstGeom>
            <a:noFill/>
            <a:extLst>
              <a:ext uri="{909E8E84-426E-40DD-AFC4-6F175D3DCCD1}">
                <a14:hiddenFill xmlns:a14="http://schemas.microsoft.com/office/drawing/2010/main">
                  <a:solidFill>
                    <a:srgbClr val="FFFFFF"/>
                  </a:solidFill>
                </a14:hiddenFill>
              </a:ext>
            </a:extLst>
          </p:spPr>
        </p:pic>
      </p:grpSp>
      <p:pic>
        <p:nvPicPr>
          <p:cNvPr id="21" name="Picture 20" descr="A close up of a persons hand&#10;&#10;Description automatically generated">
            <a:extLst>
              <a:ext uri="{FF2B5EF4-FFF2-40B4-BE49-F238E27FC236}">
                <a16:creationId xmlns:a16="http://schemas.microsoft.com/office/drawing/2014/main" id="{D9FEA0AA-4376-44FB-A801-E1F76653E40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277292" y="2673080"/>
            <a:ext cx="3739770" cy="2483441"/>
          </a:xfrm>
          <a:prstGeom prst="rect">
            <a:avLst/>
          </a:prstGeom>
        </p:spPr>
      </p:pic>
      <p:sp>
        <p:nvSpPr>
          <p:cNvPr id="2" name="Arrow: Right 1">
            <a:extLst>
              <a:ext uri="{FF2B5EF4-FFF2-40B4-BE49-F238E27FC236}">
                <a16:creationId xmlns:a16="http://schemas.microsoft.com/office/drawing/2014/main" id="{6D13EBE6-EADB-4AD5-A93E-6AFBD17931D1}"/>
              </a:ext>
            </a:extLst>
          </p:cNvPr>
          <p:cNvSpPr/>
          <p:nvPr/>
        </p:nvSpPr>
        <p:spPr>
          <a:xfrm>
            <a:off x="2916820" y="2042932"/>
            <a:ext cx="1284790" cy="405114"/>
          </a:xfrm>
          <a:prstGeom prst="rightArrow">
            <a:avLst/>
          </a:prstGeom>
          <a:solidFill>
            <a:srgbClr val="707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54D795F7-67B3-429E-80D4-62E0DAC7E47A}"/>
              </a:ext>
            </a:extLst>
          </p:cNvPr>
          <p:cNvSpPr/>
          <p:nvPr/>
        </p:nvSpPr>
        <p:spPr>
          <a:xfrm>
            <a:off x="7392364" y="2042932"/>
            <a:ext cx="1284790" cy="405114"/>
          </a:xfrm>
          <a:prstGeom prst="rightArrow">
            <a:avLst/>
          </a:prstGeom>
          <a:solidFill>
            <a:srgbClr val="707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51131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769441"/>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31098820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4. Methods</a:t>
            </a:r>
          </a:p>
        </p:txBody>
      </p:sp>
      <p:sp>
        <p:nvSpPr>
          <p:cNvPr id="3" name="TextBox 2"/>
          <p:cNvSpPr txBox="1"/>
          <p:nvPr/>
        </p:nvSpPr>
        <p:spPr>
          <a:xfrm>
            <a:off x="521230" y="1734792"/>
            <a:ext cx="7899103"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methods did you use?</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Why &gt; how</a:t>
            </a:r>
          </a:p>
          <a:p>
            <a:endParaRPr lang="en-US" sz="2800" dirty="0">
              <a:solidFill>
                <a:srgbClr val="707070"/>
              </a:solidFill>
              <a:latin typeface="Consolas" panose="020B0609020204030204" pitchFamily="49" charset="0"/>
            </a:endParaRPr>
          </a:p>
        </p:txBody>
      </p:sp>
      <p:pic>
        <p:nvPicPr>
          <p:cNvPr id="5" name="Graphic 4" descr="Calculator with solid fill">
            <a:extLst>
              <a:ext uri="{FF2B5EF4-FFF2-40B4-BE49-F238E27FC236}">
                <a16:creationId xmlns:a16="http://schemas.microsoft.com/office/drawing/2014/main" id="{A758AA0A-B383-41C9-9A2C-D7605C37C3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75931" y="1528865"/>
            <a:ext cx="4005408" cy="4005408"/>
          </a:xfrm>
          <a:prstGeom prst="rect">
            <a:avLst/>
          </a:prstGeom>
        </p:spPr>
      </p:pic>
    </p:spTree>
    <p:extLst>
      <p:ext uri="{BB962C8B-B14F-4D97-AF65-F5344CB8AC3E}">
        <p14:creationId xmlns:p14="http://schemas.microsoft.com/office/powerpoint/2010/main" val="13984274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Drill</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4401205"/>
          </a:xfrm>
          <a:prstGeom prst="rect">
            <a:avLst/>
          </a:prstGeom>
          <a:noFill/>
        </p:spPr>
        <p:txBody>
          <a:bodyPr wrap="square" rtlCol="0">
            <a:spAutoFit/>
          </a:bodyPr>
          <a:lstStyle/>
          <a:p>
            <a:r>
              <a:rPr lang="en-US" sz="2800" b="1" dirty="0">
                <a:solidFill>
                  <a:srgbClr val="CF3338"/>
                </a:solidFill>
                <a:latin typeface="Pragmatica" pitchFamily="2" charset="0"/>
              </a:rPr>
              <a:t>File: continue with </a:t>
            </a:r>
            <a:r>
              <a:rPr lang="en-US" sz="2800" b="1" dirty="0">
                <a:solidFill>
                  <a:srgbClr val="CF3338"/>
                </a:solidFill>
                <a:latin typeface="Consolas" panose="020B0609020204030204" pitchFamily="49" charset="0"/>
              </a:rPr>
              <a:t>diabetes.xlsx</a:t>
            </a:r>
          </a:p>
          <a:p>
            <a:endParaRPr lang="en-US" sz="2800" b="1" dirty="0">
              <a:solidFill>
                <a:srgbClr val="CF3338"/>
              </a:solidFill>
              <a:latin typeface="Pragmatica" pitchFamily="2" charset="0"/>
            </a:endParaRPr>
          </a:p>
          <a:p>
            <a:pPr marL="457200" indent="-457200">
              <a:buFont typeface="Arial" panose="020B0604020202020204" pitchFamily="34" charset="0"/>
              <a:buChar char="•"/>
            </a:pPr>
            <a:r>
              <a:rPr lang="en-US" sz="2800" b="1" dirty="0">
                <a:solidFill>
                  <a:srgbClr val="CF3338"/>
                </a:solidFill>
                <a:latin typeface="Pragmatica" pitchFamily="2" charset="0"/>
              </a:rPr>
              <a:t>What method would we use to test relationship of glucose and being diabetic?</a:t>
            </a:r>
          </a:p>
          <a:p>
            <a:pPr marL="457200" indent="-457200">
              <a:buFont typeface="Arial" panose="020B0604020202020204" pitchFamily="34" charset="0"/>
              <a:buChar char="•"/>
            </a:pPr>
            <a:r>
              <a:rPr lang="en-US" sz="2800" b="1" dirty="0">
                <a:solidFill>
                  <a:srgbClr val="CF3338"/>
                </a:solidFill>
                <a:latin typeface="Pragmatica" pitchFamily="2" charset="0"/>
              </a:rPr>
              <a:t>What assumptions are there? </a:t>
            </a:r>
          </a:p>
          <a:p>
            <a:pPr marL="457200" indent="-457200">
              <a:buFont typeface="Arial" panose="020B0604020202020204" pitchFamily="34" charset="0"/>
              <a:buChar char="•"/>
            </a:pPr>
            <a:r>
              <a:rPr lang="en-US" sz="2800" b="1" dirty="0">
                <a:solidFill>
                  <a:srgbClr val="CF3338"/>
                </a:solidFill>
                <a:latin typeface="Pragmatica" pitchFamily="2" charset="0"/>
              </a:rPr>
              <a:t>What parameters are there?</a:t>
            </a: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Answer in our doc</a:t>
            </a:r>
          </a:p>
        </p:txBody>
      </p:sp>
    </p:spTree>
    <p:extLst>
      <p:ext uri="{BB962C8B-B14F-4D97-AF65-F5344CB8AC3E}">
        <p14:creationId xmlns:p14="http://schemas.microsoft.com/office/powerpoint/2010/main" val="34158338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5. Results</a:t>
            </a:r>
          </a:p>
        </p:txBody>
      </p:sp>
      <p:sp>
        <p:nvSpPr>
          <p:cNvPr id="3" name="TextBox 2"/>
          <p:cNvSpPr txBox="1"/>
          <p:nvPr/>
        </p:nvSpPr>
        <p:spPr>
          <a:xfrm>
            <a:off x="521230" y="1734792"/>
            <a:ext cx="5844041"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actually happened? </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evidence does this lend to your hypotheses?</a:t>
            </a:r>
          </a:p>
          <a:p>
            <a:endParaRPr lang="en-US" sz="2800" dirty="0">
              <a:solidFill>
                <a:srgbClr val="707070"/>
              </a:solidFill>
              <a:latin typeface="Consolas" panose="020B0609020204030204" pitchFamily="49" charset="0"/>
            </a:endParaRPr>
          </a:p>
        </p:txBody>
      </p:sp>
      <p:pic>
        <p:nvPicPr>
          <p:cNvPr id="4" name="Graphic 3" descr="Questions with solid fill">
            <a:extLst>
              <a:ext uri="{FF2B5EF4-FFF2-40B4-BE49-F238E27FC236}">
                <a16:creationId xmlns:a16="http://schemas.microsoft.com/office/drawing/2014/main" id="{13E81D80-CCF7-4D57-8B8E-0D0213EDE57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50818" y="1417541"/>
            <a:ext cx="4022917" cy="4022917"/>
          </a:xfrm>
          <a:prstGeom prst="rect">
            <a:avLst/>
          </a:prstGeom>
        </p:spPr>
      </p:pic>
    </p:spTree>
    <p:extLst>
      <p:ext uri="{BB962C8B-B14F-4D97-AF65-F5344CB8AC3E}">
        <p14:creationId xmlns:p14="http://schemas.microsoft.com/office/powerpoint/2010/main" val="17239716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Drill</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3108543"/>
          </a:xfrm>
          <a:prstGeom prst="rect">
            <a:avLst/>
          </a:prstGeom>
          <a:noFill/>
        </p:spPr>
        <p:txBody>
          <a:bodyPr wrap="square" rtlCol="0">
            <a:spAutoFit/>
          </a:bodyPr>
          <a:lstStyle/>
          <a:p>
            <a:r>
              <a:rPr lang="en-US" sz="2800" b="1" dirty="0">
                <a:solidFill>
                  <a:srgbClr val="CF3338"/>
                </a:solidFill>
                <a:latin typeface="Pragmatica" pitchFamily="2" charset="0"/>
              </a:rPr>
              <a:t>File: continue with </a:t>
            </a:r>
            <a:r>
              <a:rPr lang="en-US" sz="2800" b="1" dirty="0">
                <a:solidFill>
                  <a:srgbClr val="CF3338"/>
                </a:solidFill>
                <a:latin typeface="Consolas" panose="020B0609020204030204" pitchFamily="49" charset="0"/>
              </a:rPr>
              <a:t>diabetes.xlsx</a:t>
            </a:r>
          </a:p>
          <a:p>
            <a:endParaRPr lang="en-US" sz="2800" b="1" dirty="0">
              <a:solidFill>
                <a:srgbClr val="CF3338"/>
              </a:solidFill>
              <a:latin typeface="Pragmatica" pitchFamily="2" charset="0"/>
            </a:endParaRPr>
          </a:p>
          <a:p>
            <a:pPr marL="457200" indent="-457200">
              <a:buFont typeface="Arial" panose="020B0604020202020204" pitchFamily="34" charset="0"/>
              <a:buChar char="•"/>
            </a:pPr>
            <a:r>
              <a:rPr lang="en-US" sz="2800" b="1" dirty="0">
                <a:solidFill>
                  <a:srgbClr val="CF3338"/>
                </a:solidFill>
                <a:latin typeface="Pragmatica" pitchFamily="2" charset="0"/>
              </a:rPr>
              <a:t>What are the results of our work?</a:t>
            </a: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Answer in the doc</a:t>
            </a:r>
          </a:p>
        </p:txBody>
      </p:sp>
    </p:spTree>
    <p:extLst>
      <p:ext uri="{BB962C8B-B14F-4D97-AF65-F5344CB8AC3E}">
        <p14:creationId xmlns:p14="http://schemas.microsoft.com/office/powerpoint/2010/main" val="4401385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itchFamily="2" charset="0"/>
              </a:rPr>
              <a:t>Interlude: Beyond the straight </a:t>
            </a:r>
            <a:r>
              <a:rPr lang="en-US" sz="6600" b="1" i="1" dirty="0">
                <a:solidFill>
                  <a:schemeClr val="bg1"/>
                </a:solidFill>
                <a:latin typeface="Pragmatica" pitchFamily="2" charset="0"/>
              </a:rPr>
              <a:t>t</a:t>
            </a:r>
          </a:p>
        </p:txBody>
      </p:sp>
    </p:spTree>
    <p:extLst>
      <p:ext uri="{BB962C8B-B14F-4D97-AF65-F5344CB8AC3E}">
        <p14:creationId xmlns:p14="http://schemas.microsoft.com/office/powerpoint/2010/main" val="1441620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4832092"/>
          </a:xfrm>
          <a:prstGeom prst="rect">
            <a:avLst/>
          </a:prstGeom>
          <a:noFill/>
        </p:spPr>
        <p:txBody>
          <a:bodyPr wrap="square" rtlCol="0">
            <a:spAutoFit/>
          </a:bodyPr>
          <a:lstStyle/>
          <a:p>
            <a:r>
              <a:rPr lang="en-US" sz="2800" b="1" dirty="0">
                <a:solidFill>
                  <a:srgbClr val="CF3338"/>
                </a:solidFill>
                <a:latin typeface="Pragmatica" pitchFamily="2" charset="0"/>
              </a:rPr>
              <a:t>File: continue with </a:t>
            </a:r>
            <a:r>
              <a:rPr lang="en-US" sz="2800" b="1" dirty="0">
                <a:solidFill>
                  <a:srgbClr val="CF3338"/>
                </a:solidFill>
                <a:latin typeface="Consolas" panose="020B0609020204030204" pitchFamily="49" charset="0"/>
              </a:rPr>
              <a:t>diabetes.xlsx</a:t>
            </a:r>
          </a:p>
          <a:p>
            <a:endParaRPr lang="en-US" sz="2800" b="1" dirty="0">
              <a:solidFill>
                <a:srgbClr val="CF3338"/>
              </a:solidFill>
              <a:latin typeface="Consolas" panose="020B0609020204030204" pitchFamily="49" charset="0"/>
            </a:endParaRPr>
          </a:p>
          <a:p>
            <a:pPr marL="457200" indent="-457200">
              <a:buFont typeface="Arial" panose="020B0604020202020204" pitchFamily="34" charset="0"/>
              <a:buChar char="•"/>
            </a:pPr>
            <a:r>
              <a:rPr lang="en-US" sz="2800" b="1" dirty="0">
                <a:solidFill>
                  <a:srgbClr val="CF3338"/>
                </a:solidFill>
                <a:latin typeface="Pragmatica" panose="020B0403040502020204"/>
              </a:rPr>
              <a:t>Is there a relationship between having been pregnant and becoming diabetes?</a:t>
            </a:r>
          </a:p>
          <a:p>
            <a:pPr marL="457200" indent="-457200">
              <a:buFont typeface="Arial" panose="020B0604020202020204" pitchFamily="34" charset="0"/>
              <a:buChar char="•"/>
            </a:pPr>
            <a:r>
              <a:rPr lang="en-US" sz="2800" b="1" dirty="0">
                <a:solidFill>
                  <a:srgbClr val="CF3338"/>
                </a:solidFill>
                <a:latin typeface="Pragmatica" panose="020B0403040502020204"/>
              </a:rPr>
              <a:t>Recode a binary variable</a:t>
            </a:r>
          </a:p>
          <a:p>
            <a:pPr marL="457200" indent="-457200">
              <a:buFont typeface="Arial" panose="020B0604020202020204" pitchFamily="34" charset="0"/>
              <a:buChar char="•"/>
            </a:pPr>
            <a:r>
              <a:rPr lang="en-US" sz="2800" b="1" dirty="0">
                <a:solidFill>
                  <a:srgbClr val="CF3338"/>
                </a:solidFill>
                <a:latin typeface="Pragmatica" panose="020B0403040502020204"/>
              </a:rPr>
              <a:t>Compare two binary variables: Chi-square</a:t>
            </a:r>
          </a:p>
          <a:p>
            <a:pPr marL="457200" indent="-457200">
              <a:buFont typeface="Arial" panose="020B0604020202020204" pitchFamily="34" charset="0"/>
              <a:buChar char="•"/>
            </a:pPr>
            <a:endParaRPr lang="en-US" sz="2800" b="1" dirty="0">
              <a:solidFill>
                <a:srgbClr val="CF3338"/>
              </a:solidFill>
              <a:latin typeface="Pragmatica" panose="020B0403040502020204"/>
            </a:endParaRPr>
          </a:p>
          <a:p>
            <a:pPr marL="457200" indent="-457200">
              <a:buFont typeface="Arial" panose="020B0604020202020204" pitchFamily="34" charset="0"/>
              <a:buChar char="•"/>
            </a:pPr>
            <a:endParaRPr lang="en-US" sz="2800" b="1" dirty="0">
              <a:solidFill>
                <a:srgbClr val="CF3338"/>
              </a:solidFill>
              <a:latin typeface="Pragmatica" panose="020B0403040502020204"/>
            </a:endParaRPr>
          </a:p>
          <a:p>
            <a:r>
              <a:rPr lang="en-US" sz="2800" b="1" dirty="0">
                <a:solidFill>
                  <a:srgbClr val="CF3338"/>
                </a:solidFill>
                <a:latin typeface="Pragmatica" panose="020B0403040502020204"/>
              </a:rPr>
              <a:t>Demo notes: </a:t>
            </a:r>
            <a:r>
              <a:rPr lang="en-US" sz="2800" b="1" dirty="0">
                <a:solidFill>
                  <a:srgbClr val="CF3338"/>
                </a:solidFill>
                <a:latin typeface="Consolas" panose="020B0609020204030204" pitchFamily="49" charset="0"/>
              </a:rPr>
              <a:t>chi-square.xlsx</a:t>
            </a:r>
          </a:p>
        </p:txBody>
      </p:sp>
    </p:spTree>
    <p:extLst>
      <p:ext uri="{BB962C8B-B14F-4D97-AF65-F5344CB8AC3E}">
        <p14:creationId xmlns:p14="http://schemas.microsoft.com/office/powerpoint/2010/main" val="20000901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668986" cy="1015663"/>
          </a:xfrm>
          <a:prstGeom prst="rect">
            <a:avLst/>
          </a:prstGeom>
          <a:noFill/>
        </p:spPr>
        <p:txBody>
          <a:bodyPr wrap="square" rtlCol="0">
            <a:spAutoFit/>
          </a:bodyPr>
          <a:lstStyle/>
          <a:p>
            <a:r>
              <a:rPr lang="en-US" sz="6000" dirty="0">
                <a:latin typeface="Aliens &amp; cows" panose="00000500000000000000" pitchFamily="2" charset="0"/>
              </a:rPr>
              <a:t>What test for what variables?</a:t>
            </a:r>
          </a:p>
        </p:txBody>
      </p:sp>
      <p:graphicFrame>
        <p:nvGraphicFramePr>
          <p:cNvPr id="2" name="Table 1">
            <a:extLst>
              <a:ext uri="{FF2B5EF4-FFF2-40B4-BE49-F238E27FC236}">
                <a16:creationId xmlns:a16="http://schemas.microsoft.com/office/drawing/2014/main" id="{615B44E4-48DE-49DA-AFAE-BB6E925F0EFD}"/>
              </a:ext>
            </a:extLst>
          </p:cNvPr>
          <p:cNvGraphicFramePr>
            <a:graphicFrameLocks noGrp="1"/>
          </p:cNvGraphicFramePr>
          <p:nvPr>
            <p:extLst>
              <p:ext uri="{D42A27DB-BD31-4B8C-83A1-F6EECF244321}">
                <p14:modId xmlns:p14="http://schemas.microsoft.com/office/powerpoint/2010/main" val="1819357828"/>
              </p:ext>
            </p:extLst>
          </p:nvPr>
        </p:nvGraphicFramePr>
        <p:xfrm>
          <a:off x="261388" y="1541718"/>
          <a:ext cx="11281623" cy="4998720"/>
        </p:xfrm>
        <a:graphic>
          <a:graphicData uri="http://schemas.openxmlformats.org/drawingml/2006/table">
            <a:tbl>
              <a:tblPr/>
              <a:tblGrid>
                <a:gridCol w="3760541">
                  <a:extLst>
                    <a:ext uri="{9D8B030D-6E8A-4147-A177-3AD203B41FA5}">
                      <a16:colId xmlns:a16="http://schemas.microsoft.com/office/drawing/2014/main" val="3394796873"/>
                    </a:ext>
                  </a:extLst>
                </a:gridCol>
                <a:gridCol w="3760541">
                  <a:extLst>
                    <a:ext uri="{9D8B030D-6E8A-4147-A177-3AD203B41FA5}">
                      <a16:colId xmlns:a16="http://schemas.microsoft.com/office/drawing/2014/main" val="2578651381"/>
                    </a:ext>
                  </a:extLst>
                </a:gridCol>
                <a:gridCol w="3760541">
                  <a:extLst>
                    <a:ext uri="{9D8B030D-6E8A-4147-A177-3AD203B41FA5}">
                      <a16:colId xmlns:a16="http://schemas.microsoft.com/office/drawing/2014/main" val="558050956"/>
                    </a:ext>
                  </a:extLst>
                </a:gridCol>
              </a:tblGrid>
              <a:tr h="176708">
                <a:tc>
                  <a:txBody>
                    <a:bodyPr/>
                    <a:lstStyle/>
                    <a:p>
                      <a:pPr fontAlgn="t" latinLnBrk="0"/>
                      <a:r>
                        <a:rPr lang="en-US" sz="2800" dirty="0">
                          <a:effectLst/>
                          <a:latin typeface="Pragmatica" panose="020B0403040502020204"/>
                        </a:rPr>
                        <a:t>If your independent variable is…</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solidFill>
                      <a:srgbClr val="F0F1F3"/>
                    </a:solidFill>
                  </a:tcPr>
                </a:tc>
                <a:tc>
                  <a:txBody>
                    <a:bodyPr/>
                    <a:lstStyle/>
                    <a:p>
                      <a:pPr fontAlgn="t" latinLnBrk="0"/>
                      <a:r>
                        <a:rPr lang="en-US" sz="2800">
                          <a:effectLst/>
                          <a:latin typeface="Pragmatica" panose="020B0403040502020204"/>
                        </a:rPr>
                        <a:t>And your dependent variable is…</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solidFill>
                      <a:srgbClr val="F0F1F3"/>
                    </a:solidFill>
                  </a:tcPr>
                </a:tc>
                <a:tc>
                  <a:txBody>
                    <a:bodyPr/>
                    <a:lstStyle/>
                    <a:p>
                      <a:pPr fontAlgn="t" latinLnBrk="0"/>
                      <a:r>
                        <a:rPr lang="en-US" sz="2800">
                          <a:effectLst/>
                          <a:latin typeface="Pragmatica" panose="020B0403040502020204"/>
                        </a:rPr>
                        <a:t>Then look into using…</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solidFill>
                      <a:srgbClr val="F0F1F3"/>
                    </a:solidFill>
                  </a:tcPr>
                </a:tc>
                <a:extLst>
                  <a:ext uri="{0D108BD9-81ED-4DB2-BD59-A6C34878D82A}">
                    <a16:rowId xmlns:a16="http://schemas.microsoft.com/office/drawing/2014/main" val="2596521472"/>
                  </a:ext>
                </a:extLst>
              </a:tr>
              <a:tr h="0">
                <a:tc>
                  <a:txBody>
                    <a:bodyPr/>
                    <a:lstStyle/>
                    <a:p>
                      <a:pPr fontAlgn="t" latinLnBrk="0"/>
                      <a:r>
                        <a:rPr lang="en-US" sz="2800">
                          <a:effectLst/>
                          <a:latin typeface="Pragmatica" panose="020B0403040502020204"/>
                        </a:rPr>
                        <a:t>Binary</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Continuous</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Independent samples t-test</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extLst>
                  <a:ext uri="{0D108BD9-81ED-4DB2-BD59-A6C34878D82A}">
                    <a16:rowId xmlns:a16="http://schemas.microsoft.com/office/drawing/2014/main" val="264454421"/>
                  </a:ext>
                </a:extLst>
              </a:tr>
              <a:tr h="0">
                <a:tc>
                  <a:txBody>
                    <a:bodyPr/>
                    <a:lstStyle/>
                    <a:p>
                      <a:pPr fontAlgn="t" latinLnBrk="0"/>
                      <a:r>
                        <a:rPr lang="en-US" sz="2800">
                          <a:effectLst/>
                          <a:latin typeface="Pragmatica" panose="020B0403040502020204"/>
                        </a:rPr>
                        <a:t>Categorical</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dirty="0">
                          <a:effectLst/>
                          <a:latin typeface="Pragmatica" panose="020B0403040502020204"/>
                        </a:rPr>
                        <a:t>Categorical</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Chi-square</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extLst>
                  <a:ext uri="{0D108BD9-81ED-4DB2-BD59-A6C34878D82A}">
                    <a16:rowId xmlns:a16="http://schemas.microsoft.com/office/drawing/2014/main" val="1691388898"/>
                  </a:ext>
                </a:extLst>
              </a:tr>
              <a:tr h="0">
                <a:tc>
                  <a:txBody>
                    <a:bodyPr/>
                    <a:lstStyle/>
                    <a:p>
                      <a:pPr fontAlgn="t" latinLnBrk="0"/>
                      <a:r>
                        <a:rPr lang="en-US" sz="2800">
                          <a:effectLst/>
                          <a:latin typeface="Pragmatica" panose="020B0403040502020204"/>
                        </a:rPr>
                        <a:t>Continuous at time 1</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Continuous at time 2</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Paired samples t-test</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extLst>
                  <a:ext uri="{0D108BD9-81ED-4DB2-BD59-A6C34878D82A}">
                    <a16:rowId xmlns:a16="http://schemas.microsoft.com/office/drawing/2014/main" val="1843256398"/>
                  </a:ext>
                </a:extLst>
              </a:tr>
              <a:tr h="0">
                <a:tc>
                  <a:txBody>
                    <a:bodyPr/>
                    <a:lstStyle/>
                    <a:p>
                      <a:pPr fontAlgn="t" latinLnBrk="0"/>
                      <a:r>
                        <a:rPr lang="en-US" sz="2800">
                          <a:effectLst/>
                          <a:latin typeface="Pragmatica" panose="020B0403040502020204"/>
                        </a:rPr>
                        <a:t>Categorical</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Continuous</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ANOVA</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extLst>
                  <a:ext uri="{0D108BD9-81ED-4DB2-BD59-A6C34878D82A}">
                    <a16:rowId xmlns:a16="http://schemas.microsoft.com/office/drawing/2014/main" val="1258144416"/>
                  </a:ext>
                </a:extLst>
              </a:tr>
              <a:tr h="0">
                <a:tc>
                  <a:txBody>
                    <a:bodyPr/>
                    <a:lstStyle/>
                    <a:p>
                      <a:pPr fontAlgn="t" latinLnBrk="0"/>
                      <a:r>
                        <a:rPr lang="en-US" sz="2800">
                          <a:effectLst/>
                          <a:latin typeface="Pragmatica" panose="020B0403040502020204"/>
                        </a:rPr>
                        <a:t>Continuous</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Continuous</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Correlation</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extLst>
                  <a:ext uri="{0D108BD9-81ED-4DB2-BD59-A6C34878D82A}">
                    <a16:rowId xmlns:a16="http://schemas.microsoft.com/office/drawing/2014/main" val="1987657686"/>
                  </a:ext>
                </a:extLst>
              </a:tr>
              <a:tr h="0">
                <a:tc>
                  <a:txBody>
                    <a:bodyPr/>
                    <a:lstStyle/>
                    <a:p>
                      <a:pPr fontAlgn="t" latinLnBrk="0"/>
                      <a:r>
                        <a:rPr lang="en-US" sz="2800">
                          <a:effectLst/>
                          <a:latin typeface="Pragmatica" panose="020B0403040502020204"/>
                        </a:rPr>
                        <a:t>Continuous</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Continuous</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Regression</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extLst>
                  <a:ext uri="{0D108BD9-81ED-4DB2-BD59-A6C34878D82A}">
                    <a16:rowId xmlns:a16="http://schemas.microsoft.com/office/drawing/2014/main" val="361683592"/>
                  </a:ext>
                </a:extLst>
              </a:tr>
              <a:tr h="0">
                <a:tc>
                  <a:txBody>
                    <a:bodyPr/>
                    <a:lstStyle/>
                    <a:p>
                      <a:pPr fontAlgn="t" latinLnBrk="0"/>
                      <a:r>
                        <a:rPr lang="en-US" sz="2800">
                          <a:effectLst/>
                          <a:latin typeface="Pragmatica" panose="020B0403040502020204"/>
                        </a:rPr>
                        <a:t>Continuous</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dirty="0">
                          <a:effectLst/>
                          <a:latin typeface="Pragmatica" panose="020B0403040502020204"/>
                        </a:rPr>
                        <a:t>Binary</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dirty="0">
                          <a:effectLst/>
                          <a:latin typeface="Pragmatica" panose="020B0403040502020204"/>
                        </a:rPr>
                        <a:t>Logistic regression</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extLst>
                  <a:ext uri="{0D108BD9-81ED-4DB2-BD59-A6C34878D82A}">
                    <a16:rowId xmlns:a16="http://schemas.microsoft.com/office/drawing/2014/main" val="957796640"/>
                  </a:ext>
                </a:extLst>
              </a:tr>
            </a:tbl>
          </a:graphicData>
        </a:graphic>
      </p:graphicFrame>
    </p:spTree>
    <p:extLst>
      <p:ext uri="{BB962C8B-B14F-4D97-AF65-F5344CB8AC3E}">
        <p14:creationId xmlns:p14="http://schemas.microsoft.com/office/powerpoint/2010/main" val="12977666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769441"/>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3885782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2123658"/>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a:p>
            <a:endParaRPr lang="en-US" sz="4400" b="1" dirty="0">
              <a:solidFill>
                <a:srgbClr val="707070"/>
              </a:solidFill>
              <a:latin typeface="Pragmatica" panose="020B0403040502020204" pitchFamily="34" charset="0"/>
            </a:endParaRPr>
          </a:p>
          <a:p>
            <a:r>
              <a:rPr lang="en-US" sz="4400" dirty="0">
                <a:solidFill>
                  <a:srgbClr val="707070"/>
                </a:solidFill>
                <a:latin typeface="Pragmatica" panose="020B0403040502020204" pitchFamily="34" charset="0"/>
              </a:rPr>
              <a:t>Tell us about yourself in the chat!</a:t>
            </a:r>
          </a:p>
        </p:txBody>
      </p:sp>
    </p:spTree>
    <p:extLst>
      <p:ext uri="{BB962C8B-B14F-4D97-AF65-F5344CB8AC3E}">
        <p14:creationId xmlns:p14="http://schemas.microsoft.com/office/powerpoint/2010/main" val="8833130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38" y="55761"/>
            <a:ext cx="10642813" cy="1015663"/>
          </a:xfrm>
          <a:prstGeom prst="rect">
            <a:avLst/>
          </a:prstGeom>
          <a:noFill/>
        </p:spPr>
        <p:txBody>
          <a:bodyPr wrap="square" rtlCol="0">
            <a:spAutoFit/>
          </a:bodyPr>
          <a:lstStyle/>
          <a:p>
            <a:r>
              <a:rPr lang="en-US" sz="6000" dirty="0">
                <a:latin typeface="Aliens &amp; cows" panose="00000500000000000000" pitchFamily="2" charset="0"/>
              </a:rPr>
              <a:t>Remember this?</a:t>
            </a:r>
          </a:p>
        </p:txBody>
      </p:sp>
      <p:pic>
        <p:nvPicPr>
          <p:cNvPr id="4098" name="Picture 2">
            <a:extLst>
              <a:ext uri="{FF2B5EF4-FFF2-40B4-BE49-F238E27FC236}">
                <a16:creationId xmlns:a16="http://schemas.microsoft.com/office/drawing/2014/main" id="{DEA68B68-F177-4BF6-8F4C-C955FD9CFB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238" y="2622009"/>
            <a:ext cx="8078139" cy="2968755"/>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4555FBD0-2294-40AE-901B-29938B846DEE}"/>
              </a:ext>
            </a:extLst>
          </p:cNvPr>
          <p:cNvCxnSpPr/>
          <p:nvPr/>
        </p:nvCxnSpPr>
        <p:spPr>
          <a:xfrm flipV="1">
            <a:off x="5181722" y="2232212"/>
            <a:ext cx="195532" cy="7878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91227B40-8EB4-4739-A24C-EF52FC202D18}"/>
              </a:ext>
            </a:extLst>
          </p:cNvPr>
          <p:cNvCxnSpPr/>
          <p:nvPr/>
        </p:nvCxnSpPr>
        <p:spPr>
          <a:xfrm>
            <a:off x="5181722" y="4722370"/>
            <a:ext cx="414068" cy="109843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74BB71F-0069-4B47-9912-1534ADA35C5E}"/>
              </a:ext>
            </a:extLst>
          </p:cNvPr>
          <p:cNvSpPr txBox="1"/>
          <p:nvPr/>
        </p:nvSpPr>
        <p:spPr>
          <a:xfrm>
            <a:off x="5081553" y="1893658"/>
            <a:ext cx="1366435" cy="338554"/>
          </a:xfrm>
          <a:prstGeom prst="rect">
            <a:avLst/>
          </a:prstGeom>
          <a:noFill/>
        </p:spPr>
        <p:txBody>
          <a:bodyPr wrap="square" rtlCol="0">
            <a:spAutoFit/>
          </a:bodyPr>
          <a:lstStyle/>
          <a:p>
            <a:pPr>
              <a:buClr>
                <a:srgbClr val="CF3338"/>
              </a:buClr>
            </a:pPr>
            <a:r>
              <a:rPr lang="en-US" sz="1600" b="1" dirty="0">
                <a:solidFill>
                  <a:srgbClr val="707070"/>
                </a:solidFill>
                <a:latin typeface="Pragmatica" panose="020B0403040502020204"/>
              </a:rPr>
              <a:t>Explore</a:t>
            </a:r>
          </a:p>
        </p:txBody>
      </p:sp>
      <p:sp>
        <p:nvSpPr>
          <p:cNvPr id="12" name="TextBox 11">
            <a:extLst>
              <a:ext uri="{FF2B5EF4-FFF2-40B4-BE49-F238E27FC236}">
                <a16:creationId xmlns:a16="http://schemas.microsoft.com/office/drawing/2014/main" id="{BAAF6C87-A0FF-42D9-BEE2-20127533A1EF}"/>
              </a:ext>
            </a:extLst>
          </p:cNvPr>
          <p:cNvSpPr txBox="1"/>
          <p:nvPr/>
        </p:nvSpPr>
        <p:spPr>
          <a:xfrm>
            <a:off x="5388756" y="5820800"/>
            <a:ext cx="3045817" cy="338554"/>
          </a:xfrm>
          <a:prstGeom prst="rect">
            <a:avLst/>
          </a:prstGeom>
          <a:noFill/>
        </p:spPr>
        <p:txBody>
          <a:bodyPr wrap="square" rtlCol="0">
            <a:spAutoFit/>
          </a:bodyPr>
          <a:lstStyle/>
          <a:p>
            <a:pPr>
              <a:buClr>
                <a:srgbClr val="CF3338"/>
              </a:buClr>
            </a:pPr>
            <a:r>
              <a:rPr lang="en-US" sz="1600" b="1" dirty="0">
                <a:solidFill>
                  <a:srgbClr val="707070"/>
                </a:solidFill>
                <a:latin typeface="Pragmatica" panose="020B0403040502020204"/>
              </a:rPr>
              <a:t>Confirm</a:t>
            </a:r>
          </a:p>
        </p:txBody>
      </p:sp>
      <p:sp>
        <p:nvSpPr>
          <p:cNvPr id="13" name="TextBox 12">
            <a:extLst>
              <a:ext uri="{FF2B5EF4-FFF2-40B4-BE49-F238E27FC236}">
                <a16:creationId xmlns:a16="http://schemas.microsoft.com/office/drawing/2014/main" id="{C8E33474-9099-4712-B0B0-B41BE98472F2}"/>
              </a:ext>
            </a:extLst>
          </p:cNvPr>
          <p:cNvSpPr txBox="1"/>
          <p:nvPr/>
        </p:nvSpPr>
        <p:spPr>
          <a:xfrm>
            <a:off x="750374" y="1789757"/>
            <a:ext cx="3045817" cy="338554"/>
          </a:xfrm>
          <a:prstGeom prst="rect">
            <a:avLst/>
          </a:prstGeom>
          <a:noFill/>
        </p:spPr>
        <p:txBody>
          <a:bodyPr wrap="square" rtlCol="0">
            <a:spAutoFit/>
          </a:bodyPr>
          <a:lstStyle/>
          <a:p>
            <a:pPr>
              <a:buClr>
                <a:srgbClr val="CF3338"/>
              </a:buClr>
            </a:pPr>
            <a:r>
              <a:rPr lang="en-US" sz="1600" b="1" dirty="0">
                <a:solidFill>
                  <a:srgbClr val="707070"/>
                </a:solidFill>
                <a:latin typeface="Pragmatica" panose="020B0403040502020204"/>
              </a:rPr>
              <a:t>E – T – L </a:t>
            </a:r>
          </a:p>
        </p:txBody>
      </p:sp>
      <p:cxnSp>
        <p:nvCxnSpPr>
          <p:cNvPr id="14" name="Straight Arrow Connector 13">
            <a:extLst>
              <a:ext uri="{FF2B5EF4-FFF2-40B4-BE49-F238E27FC236}">
                <a16:creationId xmlns:a16="http://schemas.microsoft.com/office/drawing/2014/main" id="{1B224C30-D885-4677-B5EA-D3B102FDC1A7}"/>
              </a:ext>
            </a:extLst>
          </p:cNvPr>
          <p:cNvCxnSpPr>
            <a:cxnSpLocks/>
          </p:cNvCxnSpPr>
          <p:nvPr/>
        </p:nvCxnSpPr>
        <p:spPr>
          <a:xfrm flipH="1" flipV="1">
            <a:off x="1264518" y="2128311"/>
            <a:ext cx="813232" cy="146008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8C71637-FD34-4638-8F24-2ED7A9A3E2F5}"/>
              </a:ext>
            </a:extLst>
          </p:cNvPr>
          <p:cNvCxnSpPr>
            <a:cxnSpLocks/>
          </p:cNvCxnSpPr>
          <p:nvPr/>
        </p:nvCxnSpPr>
        <p:spPr>
          <a:xfrm flipV="1">
            <a:off x="8198251" y="2900274"/>
            <a:ext cx="617080" cy="77415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8064C62-D141-4ED5-BE5E-C5592E409BBC}"/>
              </a:ext>
            </a:extLst>
          </p:cNvPr>
          <p:cNvSpPr txBox="1"/>
          <p:nvPr/>
        </p:nvSpPr>
        <p:spPr>
          <a:xfrm>
            <a:off x="8939522" y="1691415"/>
            <a:ext cx="3288708" cy="1815882"/>
          </a:xfrm>
          <a:prstGeom prst="rect">
            <a:avLst/>
          </a:prstGeom>
          <a:noFill/>
        </p:spPr>
        <p:txBody>
          <a:bodyPr wrap="square" rtlCol="0">
            <a:spAutoFit/>
          </a:bodyPr>
          <a:lstStyle/>
          <a:p>
            <a:pPr marL="342900" indent="-342900">
              <a:buClr>
                <a:srgbClr val="CF3338"/>
              </a:buClr>
              <a:buAutoNum type="arabicPeriod"/>
            </a:pPr>
            <a:r>
              <a:rPr lang="en-US" sz="1600" dirty="0">
                <a:solidFill>
                  <a:srgbClr val="707070"/>
                </a:solidFill>
                <a:latin typeface="Pragmatica" panose="020B0403040502020204"/>
              </a:rPr>
              <a:t>Introduction</a:t>
            </a:r>
          </a:p>
          <a:p>
            <a:pPr marL="342900" indent="-342900">
              <a:buClr>
                <a:srgbClr val="CF3338"/>
              </a:buClr>
              <a:buAutoNum type="arabicPeriod"/>
            </a:pPr>
            <a:r>
              <a:rPr lang="en-US" sz="1600" dirty="0">
                <a:solidFill>
                  <a:srgbClr val="707070"/>
                </a:solidFill>
                <a:latin typeface="Pragmatica" panose="020B0403040502020204"/>
              </a:rPr>
              <a:t>Hypotheses</a:t>
            </a:r>
          </a:p>
          <a:p>
            <a:pPr marL="342900" indent="-342900">
              <a:buClr>
                <a:srgbClr val="CF3338"/>
              </a:buClr>
              <a:buAutoNum type="arabicPeriod"/>
            </a:pPr>
            <a:r>
              <a:rPr lang="en-US" sz="1600" dirty="0">
                <a:solidFill>
                  <a:srgbClr val="707070"/>
                </a:solidFill>
                <a:latin typeface="Pragmatica" panose="020B0403040502020204"/>
              </a:rPr>
              <a:t>Data</a:t>
            </a:r>
          </a:p>
          <a:p>
            <a:pPr marL="342900" indent="-342900">
              <a:buClr>
                <a:srgbClr val="CF3338"/>
              </a:buClr>
              <a:buAutoNum type="arabicPeriod"/>
            </a:pPr>
            <a:r>
              <a:rPr lang="en-US" sz="1600" dirty="0">
                <a:solidFill>
                  <a:srgbClr val="707070"/>
                </a:solidFill>
                <a:latin typeface="Pragmatica" panose="020B0403040502020204"/>
              </a:rPr>
              <a:t>Methods</a:t>
            </a:r>
          </a:p>
          <a:p>
            <a:pPr marL="342900" indent="-342900">
              <a:buClr>
                <a:srgbClr val="CF3338"/>
              </a:buClr>
              <a:buAutoNum type="arabicPeriod"/>
            </a:pPr>
            <a:r>
              <a:rPr lang="en-US" sz="1600" dirty="0">
                <a:solidFill>
                  <a:srgbClr val="707070"/>
                </a:solidFill>
                <a:latin typeface="Pragmatica" panose="020B0403040502020204"/>
              </a:rPr>
              <a:t>Results</a:t>
            </a:r>
          </a:p>
          <a:p>
            <a:pPr marL="342900" indent="-342900">
              <a:buClr>
                <a:srgbClr val="CF3338"/>
              </a:buClr>
              <a:buAutoNum type="arabicPeriod"/>
            </a:pPr>
            <a:r>
              <a:rPr lang="en-US" sz="1600" b="1" dirty="0">
                <a:solidFill>
                  <a:srgbClr val="707070"/>
                </a:solidFill>
                <a:latin typeface="Pragmatica" panose="020B0403040502020204"/>
              </a:rPr>
              <a:t>Discussion/recommendations</a:t>
            </a:r>
          </a:p>
          <a:p>
            <a:pPr marL="342900" indent="-342900">
              <a:buClr>
                <a:srgbClr val="CF3338"/>
              </a:buClr>
              <a:buAutoNum type="arabicPeriod"/>
            </a:pPr>
            <a:r>
              <a:rPr lang="en-US" sz="1600" b="1" dirty="0">
                <a:solidFill>
                  <a:srgbClr val="707070"/>
                </a:solidFill>
                <a:latin typeface="Pragmatica" panose="020B0403040502020204"/>
              </a:rPr>
              <a:t>Appendix</a:t>
            </a:r>
          </a:p>
        </p:txBody>
      </p:sp>
    </p:spTree>
    <p:extLst>
      <p:ext uri="{BB962C8B-B14F-4D97-AF65-F5344CB8AC3E}">
        <p14:creationId xmlns:p14="http://schemas.microsoft.com/office/powerpoint/2010/main" val="2275168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6. Discussion/recommendations</a:t>
            </a:r>
          </a:p>
        </p:txBody>
      </p:sp>
      <p:sp>
        <p:nvSpPr>
          <p:cNvPr id="3" name="TextBox 2"/>
          <p:cNvSpPr txBox="1"/>
          <p:nvPr/>
        </p:nvSpPr>
        <p:spPr>
          <a:xfrm>
            <a:off x="521230" y="1734792"/>
            <a:ext cx="5844041" cy="440120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Knowing what they know now, how should your audience behave differently?</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follow-ups questions are there and how might you answer them? </a:t>
            </a:r>
          </a:p>
          <a:p>
            <a:endParaRPr lang="en-US" sz="2800"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rPr>
              <a:t>Answer in the doc</a:t>
            </a:r>
          </a:p>
          <a:p>
            <a:endParaRPr lang="en-US" sz="2800" dirty="0">
              <a:solidFill>
                <a:srgbClr val="707070"/>
              </a:solidFill>
              <a:latin typeface="Pragmatica" panose="020B0403040502020204" pitchFamily="34" charset="0"/>
            </a:endParaRPr>
          </a:p>
          <a:p>
            <a:endParaRPr lang="en-US" sz="2800" dirty="0">
              <a:solidFill>
                <a:srgbClr val="707070"/>
              </a:solidFill>
              <a:latin typeface="Consolas" panose="020B0609020204030204" pitchFamily="49" charset="0"/>
            </a:endParaRPr>
          </a:p>
        </p:txBody>
      </p:sp>
      <p:pic>
        <p:nvPicPr>
          <p:cNvPr id="4" name="Graphic 3" descr="Questions with solid fill">
            <a:extLst>
              <a:ext uri="{FF2B5EF4-FFF2-40B4-BE49-F238E27FC236}">
                <a16:creationId xmlns:a16="http://schemas.microsoft.com/office/drawing/2014/main" id="{13E81D80-CCF7-4D57-8B8E-0D0213EDE57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50818" y="1417541"/>
            <a:ext cx="4022917" cy="4022917"/>
          </a:xfrm>
          <a:prstGeom prst="rect">
            <a:avLst/>
          </a:prstGeom>
        </p:spPr>
      </p:pic>
    </p:spTree>
    <p:extLst>
      <p:ext uri="{BB962C8B-B14F-4D97-AF65-F5344CB8AC3E}">
        <p14:creationId xmlns:p14="http://schemas.microsoft.com/office/powerpoint/2010/main" val="11607914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7. Bonus! Appendix</a:t>
            </a:r>
          </a:p>
        </p:txBody>
      </p:sp>
      <p:sp>
        <p:nvSpPr>
          <p:cNvPr id="3" name="TextBox 2"/>
          <p:cNvSpPr txBox="1"/>
          <p:nvPr/>
        </p:nvSpPr>
        <p:spPr>
          <a:xfrm>
            <a:off x="521230" y="1734792"/>
            <a:ext cx="5844041" cy="2246769"/>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Let your behind-the-scenes work shine</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a:p>
            <a:endParaRPr lang="en-US" sz="2800" dirty="0">
              <a:solidFill>
                <a:srgbClr val="707070"/>
              </a:solidFill>
              <a:latin typeface="Consolas" panose="020B0609020204030204" pitchFamily="49" charset="0"/>
            </a:endParaRPr>
          </a:p>
        </p:txBody>
      </p:sp>
      <p:pic>
        <p:nvPicPr>
          <p:cNvPr id="4" name="Graphic 3" descr="Clipboard with solid fill">
            <a:extLst>
              <a:ext uri="{FF2B5EF4-FFF2-40B4-BE49-F238E27FC236}">
                <a16:creationId xmlns:a16="http://schemas.microsoft.com/office/drawing/2014/main" id="{2538A998-84FD-4894-88F1-2AC1080943D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58560" y="1734792"/>
            <a:ext cx="3914777" cy="3914777"/>
          </a:xfrm>
          <a:prstGeom prst="rect">
            <a:avLst/>
          </a:prstGeom>
        </p:spPr>
      </p:pic>
    </p:spTree>
    <p:extLst>
      <p:ext uri="{BB962C8B-B14F-4D97-AF65-F5344CB8AC3E}">
        <p14:creationId xmlns:p14="http://schemas.microsoft.com/office/powerpoint/2010/main" val="37227323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Drill</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4401205"/>
          </a:xfrm>
          <a:prstGeom prst="rect">
            <a:avLst/>
          </a:prstGeom>
          <a:noFill/>
        </p:spPr>
        <p:txBody>
          <a:bodyPr wrap="square" rtlCol="0">
            <a:spAutoFit/>
          </a:bodyPr>
          <a:lstStyle/>
          <a:p>
            <a:r>
              <a:rPr lang="en-US" sz="2800" b="1" dirty="0">
                <a:solidFill>
                  <a:srgbClr val="CF3338"/>
                </a:solidFill>
                <a:latin typeface="Pragmatica" pitchFamily="2" charset="0"/>
              </a:rPr>
              <a:t>Practice the seven acts:</a:t>
            </a: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datasets/housing.xlsx</a:t>
            </a:r>
          </a:p>
          <a:p>
            <a:endParaRPr lang="en-US" sz="2800" b="1" dirty="0">
              <a:solidFill>
                <a:srgbClr val="CF3338"/>
              </a:solidFill>
              <a:latin typeface="Consolas" panose="020B0609020204030204" pitchFamily="49" charset="0"/>
            </a:endParaRPr>
          </a:p>
          <a:p>
            <a:pPr marL="457200" indent="-457200">
              <a:buFont typeface="Arial" panose="020B0604020202020204" pitchFamily="34" charset="0"/>
              <a:buChar char="•"/>
            </a:pPr>
            <a:r>
              <a:rPr lang="en-US" sz="2800" b="1" dirty="0">
                <a:solidFill>
                  <a:srgbClr val="CF3338"/>
                </a:solidFill>
                <a:latin typeface="Pragmatica" panose="020B0403040502020204"/>
              </a:rPr>
              <a:t>Is there a difference in the sale price of homes with and without a rec room? </a:t>
            </a:r>
          </a:p>
          <a:p>
            <a:pPr marL="457200" indent="-457200">
              <a:buFont typeface="Arial" panose="020B0604020202020204" pitchFamily="34" charset="0"/>
              <a:buChar char="•"/>
            </a:pPr>
            <a:endParaRPr lang="en-US" sz="2800" b="1" dirty="0">
              <a:solidFill>
                <a:srgbClr val="CF3338"/>
              </a:solidFill>
              <a:latin typeface="Pragmatica" panose="020B0403040502020204"/>
            </a:endParaRPr>
          </a:p>
          <a:p>
            <a:pPr marL="457200" indent="-457200">
              <a:buFont typeface="Arial" panose="020B0604020202020204" pitchFamily="34" charset="0"/>
              <a:buChar char="•"/>
            </a:pPr>
            <a:endParaRPr lang="en-US" sz="2800" b="1" dirty="0">
              <a:solidFill>
                <a:srgbClr val="CF3338"/>
              </a:solidFill>
              <a:latin typeface="Pragmatica" panose="020B0403040502020204"/>
            </a:endParaRPr>
          </a:p>
          <a:p>
            <a:r>
              <a:rPr lang="en-US" sz="2800" b="1" dirty="0">
                <a:solidFill>
                  <a:srgbClr val="CF3338"/>
                </a:solidFill>
                <a:latin typeface="Pragmatica" panose="020B0403040502020204"/>
              </a:rPr>
              <a:t>Breakout rooms</a:t>
            </a:r>
            <a:r>
              <a:rPr lang="en-US" sz="2800" b="1">
                <a:solidFill>
                  <a:srgbClr val="CF3338"/>
                </a:solidFill>
                <a:latin typeface="Pragmatica" panose="020B0403040502020204"/>
              </a:rPr>
              <a:t>/reconvene</a:t>
            </a:r>
            <a:endParaRPr lang="en-US" sz="2800" b="1" dirty="0">
              <a:solidFill>
                <a:srgbClr val="CF3338"/>
              </a:solidFill>
              <a:latin typeface="Pragmatica" panose="020B0403040502020204"/>
            </a:endParaRPr>
          </a:p>
        </p:txBody>
      </p:sp>
    </p:spTree>
    <p:extLst>
      <p:ext uri="{BB962C8B-B14F-4D97-AF65-F5344CB8AC3E}">
        <p14:creationId xmlns:p14="http://schemas.microsoft.com/office/powerpoint/2010/main" val="17006067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769441"/>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8264534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itchFamily="2" charset="0"/>
              </a:rPr>
              <a:t>The future of analytics &amp; Excel</a:t>
            </a:r>
          </a:p>
        </p:txBody>
      </p:sp>
    </p:spTree>
    <p:extLst>
      <p:ext uri="{BB962C8B-B14F-4D97-AF65-F5344CB8AC3E}">
        <p14:creationId xmlns:p14="http://schemas.microsoft.com/office/powerpoint/2010/main" val="10940878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642813" cy="1015663"/>
          </a:xfrm>
          <a:prstGeom prst="rect">
            <a:avLst/>
          </a:prstGeom>
          <a:noFill/>
        </p:spPr>
        <p:txBody>
          <a:bodyPr wrap="square" rtlCol="0">
            <a:spAutoFit/>
          </a:bodyPr>
          <a:lstStyle/>
          <a:p>
            <a:r>
              <a:rPr lang="en-US" sz="6000" dirty="0">
                <a:latin typeface="Aliens &amp; cows" panose="00000500000000000000" pitchFamily="2" charset="0"/>
              </a:rPr>
              <a:t>Data: more than rows and columns</a:t>
            </a:r>
          </a:p>
        </p:txBody>
      </p:sp>
      <p:pic>
        <p:nvPicPr>
          <p:cNvPr id="4" name="Graphic 3" descr="Table with solid fill">
            <a:extLst>
              <a:ext uri="{FF2B5EF4-FFF2-40B4-BE49-F238E27FC236}">
                <a16:creationId xmlns:a16="http://schemas.microsoft.com/office/drawing/2014/main" id="{C7C7AA8B-B9EC-49F4-87D3-C920163C0B9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7240" y="2044225"/>
            <a:ext cx="3645446" cy="3645446"/>
          </a:xfrm>
          <a:prstGeom prst="rect">
            <a:avLst/>
          </a:prstGeom>
        </p:spPr>
      </p:pic>
      <p:sp>
        <p:nvSpPr>
          <p:cNvPr id="13" name="TextBox 12">
            <a:extLst>
              <a:ext uri="{FF2B5EF4-FFF2-40B4-BE49-F238E27FC236}">
                <a16:creationId xmlns:a16="http://schemas.microsoft.com/office/drawing/2014/main" id="{1C8C02A2-31BF-4D8B-ADC8-84650913CE38}"/>
              </a:ext>
            </a:extLst>
          </p:cNvPr>
          <p:cNvSpPr txBox="1"/>
          <p:nvPr/>
        </p:nvSpPr>
        <p:spPr>
          <a:xfrm>
            <a:off x="640453" y="2044225"/>
            <a:ext cx="2237383" cy="523220"/>
          </a:xfrm>
          <a:prstGeom prst="rect">
            <a:avLst/>
          </a:prstGeom>
          <a:noFill/>
        </p:spPr>
        <p:txBody>
          <a:bodyPr wrap="square" rtlCol="0">
            <a:spAutoFit/>
          </a:bodyPr>
          <a:lstStyle/>
          <a:p>
            <a:r>
              <a:rPr lang="en-US" sz="2800" dirty="0">
                <a:solidFill>
                  <a:srgbClr val="707070"/>
                </a:solidFill>
                <a:latin typeface="Pragmatica" panose="020B0403040502020204" pitchFamily="34" charset="0"/>
              </a:rPr>
              <a:t>Structured</a:t>
            </a:r>
          </a:p>
        </p:txBody>
      </p:sp>
      <p:sp>
        <p:nvSpPr>
          <p:cNvPr id="14" name="TextBox 13">
            <a:extLst>
              <a:ext uri="{FF2B5EF4-FFF2-40B4-BE49-F238E27FC236}">
                <a16:creationId xmlns:a16="http://schemas.microsoft.com/office/drawing/2014/main" id="{6141ECE5-AEAE-4EEA-AA2D-EF234364A7A8}"/>
              </a:ext>
            </a:extLst>
          </p:cNvPr>
          <p:cNvSpPr txBox="1"/>
          <p:nvPr/>
        </p:nvSpPr>
        <p:spPr>
          <a:xfrm>
            <a:off x="6004373" y="1910524"/>
            <a:ext cx="2237383" cy="523220"/>
          </a:xfrm>
          <a:prstGeom prst="rect">
            <a:avLst/>
          </a:prstGeom>
          <a:noFill/>
        </p:spPr>
        <p:txBody>
          <a:bodyPr wrap="square" rtlCol="0">
            <a:spAutoFit/>
          </a:bodyPr>
          <a:lstStyle/>
          <a:p>
            <a:r>
              <a:rPr lang="en-US" sz="2800" dirty="0">
                <a:solidFill>
                  <a:srgbClr val="707070"/>
                </a:solidFill>
                <a:latin typeface="Pragmatica" panose="020B0403040502020204" pitchFamily="34" charset="0"/>
              </a:rPr>
              <a:t>Unstructured</a:t>
            </a:r>
          </a:p>
        </p:txBody>
      </p:sp>
      <p:pic>
        <p:nvPicPr>
          <p:cNvPr id="7" name="Graphic 6" descr="Online Network with solid fill">
            <a:extLst>
              <a:ext uri="{FF2B5EF4-FFF2-40B4-BE49-F238E27FC236}">
                <a16:creationId xmlns:a16="http://schemas.microsoft.com/office/drawing/2014/main" id="{AC810908-11E5-4367-9298-51E5C1F3ACD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638799" y="2971799"/>
            <a:ext cx="3253694" cy="3253694"/>
          </a:xfrm>
          <a:prstGeom prst="rect">
            <a:avLst/>
          </a:prstGeom>
        </p:spPr>
      </p:pic>
      <p:pic>
        <p:nvPicPr>
          <p:cNvPr id="15" name="Graphic 14" descr="Camera with solid fill">
            <a:extLst>
              <a:ext uri="{FF2B5EF4-FFF2-40B4-BE49-F238E27FC236}">
                <a16:creationId xmlns:a16="http://schemas.microsoft.com/office/drawing/2014/main" id="{7071CDA6-BF62-4CC8-9578-0F29D142EB4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817330" y="2305835"/>
            <a:ext cx="1413473" cy="1413473"/>
          </a:xfrm>
          <a:prstGeom prst="rect">
            <a:avLst/>
          </a:prstGeom>
        </p:spPr>
      </p:pic>
      <p:pic>
        <p:nvPicPr>
          <p:cNvPr id="17" name="Graphic 16" descr="Sound Medium with solid fill">
            <a:extLst>
              <a:ext uri="{FF2B5EF4-FFF2-40B4-BE49-F238E27FC236}">
                <a16:creationId xmlns:a16="http://schemas.microsoft.com/office/drawing/2014/main" id="{19DAC244-407B-4784-8B8B-A83982E3204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266115" y="4490491"/>
            <a:ext cx="1532780" cy="1532780"/>
          </a:xfrm>
          <a:prstGeom prst="rect">
            <a:avLst/>
          </a:prstGeom>
        </p:spPr>
      </p:pic>
    </p:spTree>
    <p:extLst>
      <p:ext uri="{BB962C8B-B14F-4D97-AF65-F5344CB8AC3E}">
        <p14:creationId xmlns:p14="http://schemas.microsoft.com/office/powerpoint/2010/main" val="6292169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6124754"/>
          </a:xfrm>
          <a:prstGeom prst="rect">
            <a:avLst/>
          </a:prstGeom>
          <a:noFill/>
        </p:spPr>
        <p:txBody>
          <a:bodyPr wrap="square" rtlCol="0">
            <a:spAutoFit/>
          </a:bodyPr>
          <a:lstStyle/>
          <a:p>
            <a:r>
              <a:rPr lang="en-US" sz="2800" b="1" dirty="0">
                <a:solidFill>
                  <a:srgbClr val="CF3338"/>
                </a:solidFill>
                <a:latin typeface="Pragmatica" pitchFamily="2" charset="0"/>
              </a:rPr>
              <a:t>Unstructured data: coming to Excel</a:t>
            </a: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datasets/sentiment.xlsx</a:t>
            </a:r>
          </a:p>
          <a:p>
            <a:endParaRPr lang="en-US" sz="2800" b="1" dirty="0">
              <a:solidFill>
                <a:srgbClr val="CF3338"/>
              </a:solidFill>
              <a:latin typeface="Consolas" panose="020B0609020204030204" pitchFamily="49" charset="0"/>
            </a:endParaRPr>
          </a:p>
          <a:p>
            <a:pPr marL="457200" indent="-457200">
              <a:buFont typeface="Arial" panose="020B0604020202020204" pitchFamily="34" charset="0"/>
              <a:buChar char="•"/>
            </a:pPr>
            <a:r>
              <a:rPr lang="en-US" sz="2800" b="1" dirty="0">
                <a:solidFill>
                  <a:srgbClr val="CF3338"/>
                </a:solidFill>
                <a:latin typeface="Pragmatica" panose="020B0403040502020204"/>
              </a:rPr>
              <a:t>Analyze the sentiment of each review </a:t>
            </a:r>
          </a:p>
          <a:p>
            <a:pPr marL="457200" indent="-457200">
              <a:buFont typeface="Arial" panose="020B0604020202020204" pitchFamily="34" charset="0"/>
              <a:buChar char="•"/>
            </a:pPr>
            <a:r>
              <a:rPr lang="en-US" sz="2800" b="1" dirty="0">
                <a:solidFill>
                  <a:srgbClr val="CF3338"/>
                </a:solidFill>
                <a:latin typeface="Pragmatica" panose="020B0403040502020204"/>
              </a:rPr>
              <a:t>Is there a relationship between sentiment and polarity? </a:t>
            </a:r>
          </a:p>
          <a:p>
            <a:pPr marL="457200" indent="-457200">
              <a:buFont typeface="Arial" panose="020B0604020202020204" pitchFamily="34" charset="0"/>
              <a:buChar char="•"/>
            </a:pPr>
            <a:endParaRPr lang="en-US" sz="2800" b="1" dirty="0">
              <a:solidFill>
                <a:srgbClr val="CF3338"/>
              </a:solidFill>
              <a:latin typeface="Pragmatica" panose="020B0403040502020204"/>
            </a:endParaRPr>
          </a:p>
          <a:p>
            <a:r>
              <a:rPr lang="en-US" sz="2800" b="1" dirty="0">
                <a:solidFill>
                  <a:srgbClr val="CF3338"/>
                </a:solidFill>
                <a:latin typeface="Pragmatica" panose="020B0403040502020204"/>
              </a:rPr>
              <a:t>Demo notes: </a:t>
            </a:r>
            <a:r>
              <a:rPr lang="en-US" sz="2800" b="1" dirty="0">
                <a:solidFill>
                  <a:srgbClr val="CF3338"/>
                </a:solidFill>
                <a:latin typeface="Consolas" panose="020B0609020204030204" pitchFamily="49" charset="0"/>
              </a:rPr>
              <a:t>docs/excel-sentiment.xlsx</a:t>
            </a:r>
          </a:p>
          <a:p>
            <a:pPr marL="457200" indent="-457200">
              <a:buFont typeface="Arial" panose="020B0604020202020204" pitchFamily="34" charset="0"/>
              <a:buChar char="•"/>
            </a:pPr>
            <a:endParaRPr lang="en-US" sz="2800" b="1" dirty="0">
              <a:solidFill>
                <a:srgbClr val="CF3338"/>
              </a:solidFill>
              <a:latin typeface="Pragmatica" panose="020B0403040502020204"/>
            </a:endParaRPr>
          </a:p>
        </p:txBody>
      </p:sp>
    </p:spTree>
    <p:extLst>
      <p:ext uri="{BB962C8B-B14F-4D97-AF65-F5344CB8AC3E}">
        <p14:creationId xmlns:p14="http://schemas.microsoft.com/office/powerpoint/2010/main" val="12376543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2369880"/>
          </a:xfrm>
          <a:prstGeom prst="rect">
            <a:avLst/>
          </a:prstGeom>
          <a:noFill/>
        </p:spPr>
        <p:txBody>
          <a:bodyPr wrap="square" rtlCol="0">
            <a:spAutoFit/>
          </a:bodyPr>
          <a:lstStyle/>
          <a:p>
            <a:r>
              <a:rPr lang="en-US" sz="3600" b="1" dirty="0">
                <a:solidFill>
                  <a:srgbClr val="707070"/>
                </a:solidFill>
                <a:latin typeface="Pragmatica" panose="020B0403040502020204" pitchFamily="34" charset="0"/>
              </a:rPr>
              <a:t>THANK YOU</a:t>
            </a:r>
          </a:p>
          <a:p>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4"/>
              </a:rPr>
              <a:t>george@stringfestanalytics.com</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5"/>
              </a:rPr>
              <a:t>linkedin.com/in/gjmount</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6"/>
              </a:rPr>
              <a:t>stringfestanalytics.com/contact  </a:t>
            </a:r>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2924158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384995"/>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Event survey: </a:t>
            </a:r>
            <a:r>
              <a:rPr lang="en-US" sz="2800" b="1" dirty="0">
                <a:solidFill>
                  <a:srgbClr val="707070"/>
                </a:solidFill>
                <a:latin typeface="Pragmatica" panose="020B0403040502020204" pitchFamily="34" charset="0"/>
                <a:hlinkClick r:id="rId4"/>
              </a:rPr>
              <a:t>https://forms.office.com/r/0ZnD0LxpZy</a:t>
            </a:r>
            <a:endParaRPr lang="en-US" sz="2800" b="1" dirty="0">
              <a:solidFill>
                <a:srgbClr val="707070"/>
              </a:solidFill>
              <a:latin typeface="Pragmatica" panose="020B0403040502020204" pitchFamily="34" charset="0"/>
            </a:endParaRPr>
          </a:p>
          <a:p>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668059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Drill</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400800" cy="2246769"/>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datasets/computers.xlsx</a:t>
            </a:r>
          </a:p>
          <a:p>
            <a:endParaRPr lang="en-US" sz="2800" b="1" dirty="0">
              <a:solidFill>
                <a:srgbClr val="CF3338"/>
              </a:solidFill>
              <a:latin typeface="Consolas" panose="020B0609020204030204" pitchFamily="49" charset="0"/>
            </a:endParaRPr>
          </a:p>
          <a:p>
            <a:pPr marL="457200" indent="-457200">
              <a:buFont typeface="Arial" panose="020B0604020202020204" pitchFamily="34" charset="0"/>
              <a:buChar char="•"/>
            </a:pPr>
            <a:r>
              <a:rPr lang="en-US" sz="2800" b="1" dirty="0">
                <a:solidFill>
                  <a:srgbClr val="CF3338"/>
                </a:solidFill>
                <a:latin typeface="Pragmatica" panose="020B0403040502020204"/>
              </a:rPr>
              <a:t>Classify each variable type</a:t>
            </a:r>
          </a:p>
          <a:p>
            <a:pPr marL="457200" indent="-457200">
              <a:buFont typeface="Arial" panose="020B0604020202020204" pitchFamily="34" charset="0"/>
              <a:buChar char="•"/>
            </a:pPr>
            <a:r>
              <a:rPr lang="en-US" sz="2800" b="1" dirty="0">
                <a:solidFill>
                  <a:srgbClr val="CF3338"/>
                </a:solidFill>
                <a:latin typeface="Pragmatica" panose="020B0403040502020204"/>
              </a:rPr>
              <a:t>Variable descriptions: </a:t>
            </a:r>
            <a:r>
              <a:rPr lang="en-US" sz="2800" b="1" dirty="0">
                <a:solidFill>
                  <a:srgbClr val="CF3338"/>
                </a:solidFill>
                <a:latin typeface="Pragmatica" panose="020B0403040502020204"/>
                <a:hlinkClick r:id="rId4">
                  <a:extLst>
                    <a:ext uri="{A12FA001-AC4F-418D-AE19-62706E023703}">
                      <ahyp:hlinkClr xmlns:ahyp="http://schemas.microsoft.com/office/drawing/2018/hyperlinkcolor" val="tx"/>
                    </a:ext>
                  </a:extLst>
                </a:hlinkClick>
              </a:rPr>
              <a:t>https://bit.ly/3BJJyue</a:t>
            </a:r>
            <a:r>
              <a:rPr lang="en-US" sz="2800" b="1" dirty="0">
                <a:solidFill>
                  <a:srgbClr val="CF3338"/>
                </a:solidFill>
                <a:latin typeface="Pragmatica" panose="020B0403040502020204"/>
              </a:rPr>
              <a:t>  </a:t>
            </a:r>
          </a:p>
        </p:txBody>
      </p:sp>
      <p:pic>
        <p:nvPicPr>
          <p:cNvPr id="6" name="Picture 5" descr="Diagram&#10;&#10;Description automatically generated">
            <a:extLst>
              <a:ext uri="{FF2B5EF4-FFF2-40B4-BE49-F238E27FC236}">
                <a16:creationId xmlns:a16="http://schemas.microsoft.com/office/drawing/2014/main" id="{55B4BC6C-C0CF-4675-B4AD-BA04F2FB9D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5178" y="2654861"/>
            <a:ext cx="10500602" cy="3798554"/>
          </a:xfrm>
          <a:prstGeom prst="rect">
            <a:avLst/>
          </a:prstGeom>
        </p:spPr>
      </p:pic>
      <p:sp>
        <p:nvSpPr>
          <p:cNvPr id="7" name="TextBox 6">
            <a:extLst>
              <a:ext uri="{FF2B5EF4-FFF2-40B4-BE49-F238E27FC236}">
                <a16:creationId xmlns:a16="http://schemas.microsoft.com/office/drawing/2014/main" id="{8F960614-CE0C-4B73-963E-DA860538AC8A}"/>
              </a:ext>
            </a:extLst>
          </p:cNvPr>
          <p:cNvSpPr txBox="1"/>
          <p:nvPr/>
        </p:nvSpPr>
        <p:spPr>
          <a:xfrm>
            <a:off x="-9260" y="6453415"/>
            <a:ext cx="10687420" cy="369332"/>
          </a:xfrm>
          <a:prstGeom prst="rect">
            <a:avLst/>
          </a:prstGeom>
          <a:noFill/>
        </p:spPr>
        <p:txBody>
          <a:bodyPr wrap="square" rtlCol="0">
            <a:spAutoFit/>
          </a:bodyPr>
          <a:lstStyle/>
          <a:p>
            <a:r>
              <a:rPr lang="en-US" dirty="0">
                <a:solidFill>
                  <a:schemeClr val="bg1">
                    <a:lumMod val="50000"/>
                  </a:schemeClr>
                </a:solidFill>
                <a:latin typeface="Pragmatica" pitchFamily="2" charset="0"/>
              </a:rPr>
              <a:t>Mount, George. </a:t>
            </a:r>
            <a:r>
              <a:rPr lang="en-US" i="1" dirty="0">
                <a:solidFill>
                  <a:schemeClr val="bg1">
                    <a:lumMod val="50000"/>
                  </a:schemeClr>
                </a:solidFill>
                <a:latin typeface="Pragmatica" pitchFamily="2" charset="0"/>
              </a:rPr>
              <a:t>Advancing into Analytics: From Excel to Python and R</a:t>
            </a:r>
            <a:r>
              <a:rPr lang="en-US" dirty="0">
                <a:solidFill>
                  <a:schemeClr val="bg1">
                    <a:lumMod val="50000"/>
                  </a:schemeClr>
                </a:solidFill>
                <a:latin typeface="Pragmatica" pitchFamily="2" charset="0"/>
              </a:rPr>
              <a:t>. O’Reilly Media, 2021</a:t>
            </a:r>
            <a:endParaRPr lang="en-US" i="1" dirty="0">
              <a:solidFill>
                <a:schemeClr val="bg1">
                  <a:lumMod val="50000"/>
                </a:schemeClr>
              </a:solidFill>
              <a:latin typeface="Pragmatica" pitchFamily="2" charset="0"/>
            </a:endParaRPr>
          </a:p>
        </p:txBody>
      </p:sp>
    </p:spTree>
    <p:extLst>
      <p:ext uri="{BB962C8B-B14F-4D97-AF65-F5344CB8AC3E}">
        <p14:creationId xmlns:p14="http://schemas.microsoft.com/office/powerpoint/2010/main" val="30888950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a:solidFill>
                  <a:schemeClr val="bg1"/>
                </a:solidFill>
                <a:latin typeface="Pragmatica" pitchFamily="2" charset="0"/>
              </a:rPr>
              <a:t>Next Steps </a:t>
            </a:r>
            <a:r>
              <a:rPr lang="en-US" sz="6600" b="1" dirty="0">
                <a:solidFill>
                  <a:schemeClr val="bg1"/>
                </a:solidFill>
                <a:latin typeface="Pragmatica" pitchFamily="2" charset="0"/>
              </a:rPr>
              <a:t>for Analytics Systems</a:t>
            </a:r>
          </a:p>
        </p:txBody>
      </p:sp>
    </p:spTree>
    <p:extLst>
      <p:ext uri="{BB962C8B-B14F-4D97-AF65-F5344CB8AC3E}">
        <p14:creationId xmlns:p14="http://schemas.microsoft.com/office/powerpoint/2010/main" val="1827423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Got Git?</a:t>
            </a:r>
          </a:p>
        </p:txBody>
      </p:sp>
      <p:sp>
        <p:nvSpPr>
          <p:cNvPr id="3" name="TextBox 2"/>
          <p:cNvSpPr txBox="1"/>
          <p:nvPr/>
        </p:nvSpPr>
        <p:spPr>
          <a:xfrm>
            <a:off x="570885" y="1595021"/>
            <a:ext cx="8833585" cy="5262979"/>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Git for Windows: </a:t>
            </a:r>
            <a:r>
              <a:rPr lang="en-US" sz="2800" dirty="0">
                <a:solidFill>
                  <a:srgbClr val="707070"/>
                </a:solidFill>
                <a:latin typeface="Pragmatica" panose="020B0403040502020204" pitchFamily="34" charset="0"/>
                <a:hlinkClick r:id="rId3"/>
              </a:rPr>
              <a:t>https://git-scm.com/download/win</a:t>
            </a:r>
            <a:r>
              <a:rPr lang="en-US" sz="2800" dirty="0">
                <a:solidFill>
                  <a:srgbClr val="707070"/>
                </a:solidFill>
                <a:latin typeface="Pragmatica" panose="020B0403040502020204" pitchFamily="34" charset="0"/>
              </a:rPr>
              <a:t>  </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Create a GitHub account: </a:t>
            </a:r>
            <a:r>
              <a:rPr lang="en-US" sz="2800" dirty="0">
                <a:solidFill>
                  <a:srgbClr val="707070"/>
                </a:solidFill>
                <a:latin typeface="Pragmatica" panose="020B0403040502020204" pitchFamily="34" charset="0"/>
                <a:hlinkClick r:id="rId4"/>
              </a:rPr>
              <a:t>https://github.com</a:t>
            </a:r>
            <a:r>
              <a:rPr lang="en-US" sz="2800" dirty="0">
                <a:solidFill>
                  <a:srgbClr val="707070"/>
                </a:solidFill>
                <a:latin typeface="Pragmatica" panose="020B0403040502020204" pitchFamily="34" charset="0"/>
              </a:rPr>
              <a:t>  </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GitHub Desktop: </a:t>
            </a:r>
            <a:r>
              <a:rPr lang="en-US" sz="2800" dirty="0">
                <a:solidFill>
                  <a:srgbClr val="707070"/>
                </a:solidFill>
                <a:latin typeface="Pragmatica" panose="020B0403040502020204" pitchFamily="34" charset="0"/>
                <a:hlinkClick r:id="rId5"/>
              </a:rPr>
              <a:t>https://desktop.github.com</a:t>
            </a: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Visual Studio Code: </a:t>
            </a:r>
            <a:r>
              <a:rPr lang="en-US" sz="2800" dirty="0">
                <a:solidFill>
                  <a:srgbClr val="707070"/>
                </a:solidFill>
                <a:latin typeface="Pragmatica" panose="020B0403040502020204" pitchFamily="34" charset="0"/>
                <a:hlinkClick r:id="rId6"/>
              </a:rPr>
              <a:t>https://code.visualstudio.com</a:t>
            </a:r>
            <a:r>
              <a:rPr lang="en-US" sz="2800" dirty="0">
                <a:solidFill>
                  <a:srgbClr val="707070"/>
                </a:solidFill>
                <a:latin typeface="Pragmatica" panose="020B0403040502020204" pitchFamily="34" charset="0"/>
              </a:rPr>
              <a:t>    </a:t>
            </a:r>
          </a:p>
          <a:p>
            <a:endParaRPr lang="en-US" sz="2800"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hlinkClick r:id="rId7"/>
              </a:rPr>
              <a:t>Good documentation on setting up Git &amp; GitHub here</a:t>
            </a: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2071387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708254" cy="1015663"/>
          </a:xfrm>
          <a:prstGeom prst="rect">
            <a:avLst/>
          </a:prstGeom>
          <a:noFill/>
        </p:spPr>
        <p:txBody>
          <a:bodyPr wrap="square" rtlCol="0">
            <a:spAutoFit/>
          </a:bodyPr>
          <a:lstStyle/>
          <a:p>
            <a:r>
              <a:rPr lang="en-US" sz="6000" dirty="0">
                <a:latin typeface="Aliens &amp; cows" panose="00000500000000000000" pitchFamily="2" charset="0"/>
              </a:rPr>
              <a:t>The super-secret </a:t>
            </a:r>
            <a:r>
              <a:rPr lang="en-US" sz="6000" dirty="0" err="1">
                <a:latin typeface="Aliens &amp; cows" panose="00000500000000000000" pitchFamily="2" charset="0"/>
              </a:rPr>
              <a:t>AinA</a:t>
            </a:r>
            <a:r>
              <a:rPr lang="en-US" sz="6000" dirty="0">
                <a:latin typeface="Aliens &amp; cows" panose="00000500000000000000" pitchFamily="2" charset="0"/>
              </a:rPr>
              <a:t> repos 😉</a:t>
            </a:r>
          </a:p>
        </p:txBody>
      </p:sp>
      <p:sp>
        <p:nvSpPr>
          <p:cNvPr id="3" name="TextBox 2"/>
          <p:cNvSpPr txBox="1"/>
          <p:nvPr/>
        </p:nvSpPr>
        <p:spPr>
          <a:xfrm>
            <a:off x="280492" y="1679587"/>
            <a:ext cx="5890306" cy="3970318"/>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707070"/>
                </a:solidFill>
                <a:latin typeface="Consolas" panose="020B0609020204030204" pitchFamily="49" charset="0"/>
              </a:rPr>
              <a:t>aina-practice-solutions</a:t>
            </a:r>
            <a:r>
              <a:rPr lang="en-US" sz="2800" dirty="0">
                <a:solidFill>
                  <a:srgbClr val="707070"/>
                </a:solidFill>
                <a:latin typeface="Pragmatica" panose="020B0403040502020204" pitchFamily="34" charset="0"/>
              </a:rPr>
              <a:t>: accompanies </a:t>
            </a:r>
            <a:r>
              <a:rPr lang="en-US" sz="2800" dirty="0">
                <a:solidFill>
                  <a:srgbClr val="707070"/>
                </a:solidFill>
                <a:latin typeface="Pragmatica" panose="020B0403040502020204" pitchFamily="34" charset="0"/>
                <a:hlinkClick r:id="rId3"/>
              </a:rPr>
              <a:t>this test bank</a:t>
            </a:r>
            <a:endParaRPr lang="en-US" sz="2800" dirty="0">
              <a:solidFill>
                <a:srgbClr val="707070"/>
              </a:solidFill>
              <a:latin typeface="Pragmatica" panose="020B0403040502020204" pitchFamily="34" charset="0"/>
            </a:endParaRPr>
          </a:p>
          <a:p>
            <a:pPr marL="457200" indent="-457200">
              <a:buFont typeface="Arial" panose="020B0604020202020204" pitchFamily="34" charset="0"/>
              <a:buChar char="•"/>
            </a:pPr>
            <a:r>
              <a:rPr lang="en-US" sz="2800" dirty="0">
                <a:solidFill>
                  <a:srgbClr val="707070"/>
                </a:solidFill>
                <a:latin typeface="Consolas" panose="020B0609020204030204" pitchFamily="49" charset="0"/>
              </a:rPr>
              <a:t>aina-analytics-systems</a:t>
            </a:r>
            <a:r>
              <a:rPr lang="en-US" sz="2800" dirty="0">
                <a:solidFill>
                  <a:srgbClr val="707070"/>
                </a:solidFill>
                <a:latin typeface="Pragmatica" panose="020B0403040502020204" pitchFamily="34" charset="0"/>
              </a:rPr>
              <a:t>: resources for next course</a:t>
            </a:r>
          </a:p>
          <a:p>
            <a:pPr marL="457200" indent="-457200">
              <a:buFont typeface="Arial" panose="020B0604020202020204" pitchFamily="34" charset="0"/>
              <a:buChar char="•"/>
            </a:pPr>
            <a:endParaRPr lang="en-US" sz="2800" dirty="0">
              <a:solidFill>
                <a:srgbClr val="707070"/>
              </a:solidFill>
              <a:latin typeface="Pragmatica" panose="020B0403040502020204" pitchFamily="34" charset="0"/>
            </a:endParaRPr>
          </a:p>
          <a:p>
            <a:pPr marL="457200" indent="-457200">
              <a:buFont typeface="Arial" panose="020B0604020202020204" pitchFamily="34" charset="0"/>
              <a:buChar char="•"/>
            </a:pPr>
            <a:r>
              <a:rPr lang="en-US" sz="2800" dirty="0">
                <a:solidFill>
                  <a:srgbClr val="707070"/>
                </a:solidFill>
                <a:latin typeface="Consolas" panose="020B0609020204030204" pitchFamily="49" charset="0"/>
              </a:rPr>
              <a:t>docs/accessing-repos.docx</a:t>
            </a:r>
            <a:r>
              <a:rPr lang="en-US" sz="2800" dirty="0">
                <a:solidFill>
                  <a:srgbClr val="707070"/>
                </a:solidFill>
                <a:latin typeface="Pragmatica" panose="020B0403040502020204" pitchFamily="34" charset="0"/>
              </a:rPr>
              <a:t>: notes on </a:t>
            </a:r>
            <a:r>
              <a:rPr lang="en-US" sz="2800">
                <a:solidFill>
                  <a:srgbClr val="707070"/>
                </a:solidFill>
                <a:latin typeface="Pragmatica" panose="020B0403040502020204" pitchFamily="34" charset="0"/>
              </a:rPr>
              <a:t>accessing these repos</a:t>
            </a: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pic>
        <p:nvPicPr>
          <p:cNvPr id="6" name="Picture 5">
            <a:extLst>
              <a:ext uri="{FF2B5EF4-FFF2-40B4-BE49-F238E27FC236}">
                <a16:creationId xmlns:a16="http://schemas.microsoft.com/office/drawing/2014/main" id="{4D74AE0B-6343-46FD-8A2E-72A4FA123ABF}"/>
              </a:ext>
            </a:extLst>
          </p:cNvPr>
          <p:cNvPicPr>
            <a:picLocks noChangeAspect="1"/>
          </p:cNvPicPr>
          <p:nvPr/>
        </p:nvPicPr>
        <p:blipFill>
          <a:blip r:embed="rId4"/>
          <a:stretch>
            <a:fillRect/>
          </a:stretch>
        </p:blipFill>
        <p:spPr>
          <a:xfrm>
            <a:off x="6624952" y="1455194"/>
            <a:ext cx="4572147" cy="4609018"/>
          </a:xfrm>
          <a:prstGeom prst="rect">
            <a:avLst/>
          </a:prstGeom>
        </p:spPr>
      </p:pic>
    </p:spTree>
    <p:extLst>
      <p:ext uri="{BB962C8B-B14F-4D97-AF65-F5344CB8AC3E}">
        <p14:creationId xmlns:p14="http://schemas.microsoft.com/office/powerpoint/2010/main" val="2570824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2246769"/>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datasets/computers.xlsx</a:t>
            </a:r>
          </a:p>
          <a:p>
            <a:endParaRPr lang="en-US" sz="2800" b="1" dirty="0">
              <a:solidFill>
                <a:srgbClr val="CF3338"/>
              </a:solidFill>
              <a:latin typeface="Consolas" panose="020B0609020204030204" pitchFamily="49" charset="0"/>
            </a:endParaRPr>
          </a:p>
          <a:p>
            <a:pPr marL="457200" indent="-457200">
              <a:buFont typeface="Arial" panose="020B0604020202020204" pitchFamily="34" charset="0"/>
              <a:buChar char="•"/>
            </a:pPr>
            <a:r>
              <a:rPr lang="en-US" sz="2800" b="1" dirty="0">
                <a:solidFill>
                  <a:srgbClr val="CF3338"/>
                </a:solidFill>
                <a:latin typeface="Pragmatica" panose="020B0403040502020204"/>
              </a:rPr>
              <a:t>Is there a difference in price of computers with and without a CD-ROM? </a:t>
            </a:r>
          </a:p>
        </p:txBody>
      </p:sp>
    </p:spTree>
    <p:extLst>
      <p:ext uri="{BB962C8B-B14F-4D97-AF65-F5344CB8AC3E}">
        <p14:creationId xmlns:p14="http://schemas.microsoft.com/office/powerpoint/2010/main" val="1666662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5693866"/>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datasets/computers.xlsx</a:t>
            </a:r>
          </a:p>
          <a:p>
            <a:endParaRPr lang="en-US" sz="2800" b="1" dirty="0">
              <a:solidFill>
                <a:srgbClr val="CF3338"/>
              </a:solidFill>
              <a:latin typeface="Consolas" panose="020B0609020204030204" pitchFamily="49" charset="0"/>
            </a:endParaRPr>
          </a:p>
          <a:p>
            <a:pPr marL="457200" indent="-457200">
              <a:buFont typeface="Arial" panose="020B0604020202020204" pitchFamily="34" charset="0"/>
              <a:buChar char="•"/>
            </a:pPr>
            <a:r>
              <a:rPr lang="en-US" sz="2800" b="1" dirty="0">
                <a:solidFill>
                  <a:srgbClr val="CF3338"/>
                </a:solidFill>
                <a:latin typeface="Pragmatica" panose="020B0403040502020204"/>
              </a:rPr>
              <a:t>Is there a difference in price of computers with and without a CD-ROM? </a:t>
            </a:r>
          </a:p>
          <a:p>
            <a:pPr marL="457200" indent="-457200">
              <a:buFont typeface="Arial" panose="020B0604020202020204" pitchFamily="34" charset="0"/>
              <a:buChar char="•"/>
            </a:pPr>
            <a:endParaRPr lang="en-US" sz="2800" b="1" dirty="0">
              <a:solidFill>
                <a:srgbClr val="CF3338"/>
              </a:solidFill>
              <a:latin typeface="Pragmatica" panose="020B0403040502020204"/>
            </a:endParaRPr>
          </a:p>
          <a:p>
            <a:pPr marL="457200" indent="-457200">
              <a:buFont typeface="Arial" panose="020B0604020202020204" pitchFamily="34" charset="0"/>
              <a:buChar char="•"/>
            </a:pPr>
            <a:endParaRPr lang="en-US" sz="2800" b="1" dirty="0">
              <a:solidFill>
                <a:srgbClr val="CF3338"/>
              </a:solidFill>
              <a:latin typeface="Pragmatica" panose="020B0403040502020204"/>
            </a:endParaRPr>
          </a:p>
          <a:p>
            <a:r>
              <a:rPr lang="en-US" sz="2800" b="1" dirty="0">
                <a:solidFill>
                  <a:srgbClr val="CF3338"/>
                </a:solidFill>
                <a:latin typeface="Pragmatica" panose="020B0403040502020204"/>
              </a:rPr>
              <a:t>More book practice: </a:t>
            </a:r>
            <a:r>
              <a:rPr lang="en-US" sz="2800" b="1" dirty="0">
                <a:solidFill>
                  <a:srgbClr val="CF3338"/>
                </a:solidFill>
                <a:latin typeface="Pragmatica" panose="020B0403040502020204"/>
                <a:hlinkClick r:id="rId4">
                  <a:extLst>
                    <a:ext uri="{A12FA001-AC4F-418D-AE19-62706E023703}">
                      <ahyp:hlinkClr xmlns:ahyp="http://schemas.microsoft.com/office/drawing/2018/hyperlinkcolor" val="tx"/>
                    </a:ext>
                  </a:extLst>
                </a:hlinkClick>
              </a:rPr>
              <a:t>https://github.com/stringfestdata/advancing-into-analytics-practice</a:t>
            </a:r>
            <a:r>
              <a:rPr lang="en-US" sz="2800" b="1" dirty="0">
                <a:solidFill>
                  <a:srgbClr val="CF3338"/>
                </a:solidFill>
                <a:latin typeface="Pragmatica" panose="020B0403040502020204"/>
              </a:rPr>
              <a:t> </a:t>
            </a:r>
          </a:p>
          <a:p>
            <a:endParaRPr lang="en-US" sz="2800" b="1" dirty="0">
              <a:solidFill>
                <a:srgbClr val="707070"/>
              </a:solidFill>
              <a:latin typeface="Pragmatica" panose="020B0403040502020204"/>
            </a:endParaRPr>
          </a:p>
          <a:p>
            <a:r>
              <a:rPr lang="en-US" sz="2800" b="1" dirty="0">
                <a:solidFill>
                  <a:srgbClr val="CF3338"/>
                </a:solidFill>
                <a:latin typeface="Pragmatica" panose="020B0403040502020204"/>
              </a:rPr>
              <a:t>Solutions available in Analytics Systems</a:t>
            </a:r>
          </a:p>
        </p:txBody>
      </p:sp>
    </p:spTree>
    <p:extLst>
      <p:ext uri="{BB962C8B-B14F-4D97-AF65-F5344CB8AC3E}">
        <p14:creationId xmlns:p14="http://schemas.microsoft.com/office/powerpoint/2010/main" val="2191371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What is analytics, anyway? </a:t>
            </a:r>
          </a:p>
        </p:txBody>
      </p:sp>
    </p:spTree>
    <p:extLst>
      <p:ext uri="{BB962C8B-B14F-4D97-AF65-F5344CB8AC3E}">
        <p14:creationId xmlns:p14="http://schemas.microsoft.com/office/powerpoint/2010/main" val="2177210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Chat me up… </a:t>
            </a:r>
          </a:p>
        </p:txBody>
      </p:sp>
      <p:sp>
        <p:nvSpPr>
          <p:cNvPr id="3" name="TextBox 2"/>
          <p:cNvSpPr txBox="1"/>
          <p:nvPr/>
        </p:nvSpPr>
        <p:spPr>
          <a:xfrm>
            <a:off x="462988" y="1365813"/>
            <a:ext cx="3804212" cy="440120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does analytics mean to you? </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does this look like for you?</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r>
              <a:rPr lang="en-US" sz="2800" i="1" dirty="0">
                <a:solidFill>
                  <a:srgbClr val="707070"/>
                </a:solidFill>
                <a:latin typeface="Pragmatica" panose="020B0403040502020204" pitchFamily="34" charset="0"/>
              </a:rPr>
              <a:t>There’s no right answer</a:t>
            </a:r>
            <a:r>
              <a:rPr lang="en-US" sz="2800" dirty="0">
                <a:solidFill>
                  <a:srgbClr val="707070"/>
                </a:solidFill>
                <a:latin typeface="Pragmatica" panose="020B0403040502020204" pitchFamily="34" charset="0"/>
              </a:rPr>
              <a:t> </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pic>
        <p:nvPicPr>
          <p:cNvPr id="2050" name="Picture 2" descr="Meme of what people think data analysts do versus what they actually do.">
            <a:extLst>
              <a:ext uri="{FF2B5EF4-FFF2-40B4-BE49-F238E27FC236}">
                <a16:creationId xmlns:a16="http://schemas.microsoft.com/office/drawing/2014/main" id="{5E0E1361-CB3B-4DA0-BE87-E5C28B406B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0069" y="1260473"/>
            <a:ext cx="7358943" cy="49493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8DB13A30-578C-4B02-8523-5EF049EF9F21}"/>
              </a:ext>
            </a:extLst>
          </p:cNvPr>
          <p:cNvSpPr/>
          <p:nvPr/>
        </p:nvSpPr>
        <p:spPr>
          <a:xfrm>
            <a:off x="6349689" y="1322716"/>
            <a:ext cx="3571336" cy="44282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latin typeface="Impact" panose="020B0806030902050204" pitchFamily="34" charset="0"/>
              </a:rPr>
              <a:t>ANALYTICS</a:t>
            </a:r>
          </a:p>
        </p:txBody>
      </p:sp>
    </p:spTree>
    <p:extLst>
      <p:ext uri="{BB962C8B-B14F-4D97-AF65-F5344CB8AC3E}">
        <p14:creationId xmlns:p14="http://schemas.microsoft.com/office/powerpoint/2010/main" val="11425258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3197</TotalTime>
  <Words>3534</Words>
  <Application>Microsoft Office PowerPoint</Application>
  <PresentationFormat>Widescreen</PresentationFormat>
  <Paragraphs>371</Paragraphs>
  <Slides>52</Slides>
  <Notes>44</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52</vt:i4>
      </vt:variant>
    </vt:vector>
  </HeadingPairs>
  <TitlesOfParts>
    <vt:vector size="62" baseType="lpstr">
      <vt:lpstr>Aliens &amp; cows</vt:lpstr>
      <vt:lpstr>Arial</vt:lpstr>
      <vt:lpstr>Calibri</vt:lpstr>
      <vt:lpstr>Calibri Light</vt:lpstr>
      <vt:lpstr>Consolas</vt:lpstr>
      <vt:lpstr>Gidole</vt:lpstr>
      <vt:lpstr>Impact</vt:lpstr>
      <vt:lpstr>Open Sans</vt:lpstr>
      <vt:lpstr>Pragmatica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George Mount</cp:lastModifiedBy>
  <cp:revision>149</cp:revision>
  <dcterms:created xsi:type="dcterms:W3CDTF">2019-10-19T21:47:18Z</dcterms:created>
  <dcterms:modified xsi:type="dcterms:W3CDTF">2021-09-09T14:19:35Z</dcterms:modified>
</cp:coreProperties>
</file>