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256" r:id="rId3"/>
    <p:sldId id="435" r:id="rId4"/>
    <p:sldId id="393" r:id="rId5"/>
    <p:sldId id="392" r:id="rId6"/>
    <p:sldId id="436" r:id="rId7"/>
    <p:sldId id="332" r:id="rId8"/>
    <p:sldId id="411" r:id="rId9"/>
    <p:sldId id="426" r:id="rId10"/>
    <p:sldId id="431" r:id="rId11"/>
    <p:sldId id="433" r:id="rId12"/>
    <p:sldId id="336" r:id="rId13"/>
    <p:sldId id="434"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686" autoAdjust="0"/>
  </p:normalViewPr>
  <p:slideViewPr>
    <p:cSldViewPr snapToGrid="0">
      <p:cViewPr varScale="1">
        <p:scale>
          <a:sx n="80" d="100"/>
          <a:sy n="80" d="100"/>
        </p:scale>
        <p:origin x="11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Managerial</a:t>
            </a:r>
          </a:p>
          <a:p>
            <a:r>
              <a:rPr lang="en-US" dirty="0"/>
              <a:t>Audit</a:t>
            </a:r>
          </a:p>
          <a:p>
            <a:r>
              <a:rPr lang="en-US" dirty="0"/>
              <a:t>Tax</a:t>
            </a:r>
          </a:p>
          <a:p>
            <a:r>
              <a:rPr lang="en-US" dirty="0"/>
              <a:t>Something else</a:t>
            </a:r>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8113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swiy.io/66O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getting-started-accountant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Let’s learn Python, </a:t>
            </a:r>
            <a:r>
              <a:rPr lang="en-US" sz="6000" dirty="0" err="1">
                <a:latin typeface="Aliens &amp; cows" panose="00000500000000000000" pitchFamily="2" charset="0"/>
              </a:rPr>
              <a:t>thrs</a:t>
            </a:r>
            <a:r>
              <a:rPr lang="en-US" sz="6000" dirty="0">
                <a:latin typeface="Aliens &amp; cows" panose="00000500000000000000" pitchFamily="2" charset="0"/>
              </a:rPr>
              <a:t> 11/18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6446592" cy="4708981"/>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Get 20% off with promocode LEDGER </a:t>
            </a:r>
            <a:r>
              <a:rPr lang="en-US" sz="2800" b="1" dirty="0">
                <a:solidFill>
                  <a:srgbClr val="707070"/>
                </a:solidFill>
                <a:latin typeface="Pragmatica" panose="020B0403040502020204" pitchFamily="34" charset="0"/>
                <a:hlinkClick r:id="rId4"/>
              </a:rPr>
              <a:t>https://swiy.io/66Oy</a:t>
            </a:r>
            <a:endParaRPr lang="en-US" sz="2800" b="1" dirty="0">
              <a:solidFill>
                <a:srgbClr val="707070"/>
              </a:solidFill>
              <a:latin typeface="Pragmatica" panose="020B0403040502020204" pitchFamily="34" charset="0"/>
            </a:endParaRPr>
          </a:p>
          <a:p>
            <a:pPr lvl="1">
              <a:buClr>
                <a:srgbClr val="CF3338"/>
              </a:buClr>
            </a:pPr>
            <a:endParaRPr lang="en-US" sz="2800" b="1" dirty="0">
              <a:solidFill>
                <a:srgbClr val="707070"/>
              </a:solidFill>
              <a:latin typeface="Pragmatica" panose="020B0403040502020204" pitchFamily="34" charset="0"/>
            </a:endParaRPr>
          </a:p>
          <a:p>
            <a:pPr lvl="1">
              <a:buClr>
                <a:srgbClr val="CF3338"/>
              </a:buClr>
            </a:pPr>
            <a:endParaRPr lang="en-US" sz="2400" b="1"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Half-day Python workshop</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a:t>
            </a:r>
            <a:r>
              <a:rPr lang="en-US" sz="2400" dirty="0" err="1">
                <a:solidFill>
                  <a:srgbClr val="707070"/>
                </a:solidFill>
                <a:latin typeface="Pragmatica" panose="020B0403040502020204" pitchFamily="34" charset="0"/>
              </a:rPr>
              <a:t>ebook</a:t>
            </a:r>
            <a:r>
              <a:rPr lang="en-US" sz="2400" dirty="0">
                <a:solidFill>
                  <a:srgbClr val="707070"/>
                </a:solidFill>
                <a:latin typeface="Pragmatica" panose="020B0403040502020204" pitchFamily="34" charset="0"/>
              </a:rPr>
              <a:t> copy of Advancing into Analytics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Workshop recording</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Demo notes and handouts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download of a 90-minute video course walking through all exercises from the book </a:t>
            </a:r>
          </a:p>
        </p:txBody>
      </p:sp>
      <p:pic>
        <p:nvPicPr>
          <p:cNvPr id="1026" name="Picture 2" descr="Advancing into Analytics: Let’s learn Python">
            <a:extLst>
              <a:ext uri="{FF2B5EF4-FFF2-40B4-BE49-F238E27FC236}">
                <a16:creationId xmlns:a16="http://schemas.microsoft.com/office/drawing/2014/main" id="{0D21C12E-3EF0-4CDD-B817-7C5C036339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0007" y="3954379"/>
            <a:ext cx="5161993" cy="29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677656"/>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I will follow up in two weeks when I take down the video 😎</a:t>
            </a: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areas of accounting are you interested bringing analytics into?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https://github.com/stringfestdata/aina-getting-started-accountants</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loans.xlsx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437</Words>
  <Application>Microsoft Office PowerPoint</Application>
  <PresentationFormat>Widescreen</PresentationFormat>
  <Paragraphs>64</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83</cp:revision>
  <dcterms:created xsi:type="dcterms:W3CDTF">2019-10-19T21:47:18Z</dcterms:created>
  <dcterms:modified xsi:type="dcterms:W3CDTF">2021-11-05T20:55:31Z</dcterms:modified>
</cp:coreProperties>
</file>