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437" r:id="rId2"/>
    <p:sldId id="256" r:id="rId3"/>
    <p:sldId id="435" r:id="rId4"/>
    <p:sldId id="393" r:id="rId5"/>
    <p:sldId id="392" r:id="rId6"/>
    <p:sldId id="436" r:id="rId7"/>
    <p:sldId id="332" r:id="rId8"/>
    <p:sldId id="411" r:id="rId9"/>
    <p:sldId id="426" r:id="rId10"/>
    <p:sldId id="431" r:id="rId11"/>
    <p:sldId id="433" r:id="rId12"/>
    <p:sldId id="336" r:id="rId13"/>
    <p:sldId id="434" r:id="rId14"/>
    <p:sldId id="432"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F3338"/>
    <a:srgbClr val="70707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3A70AA2-4023-4D48-AB19-2B78D9776EC6}" v="188" dt="2020-03-01T22:48:25.77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80" autoAdjust="0"/>
    <p:restoredTop sz="83479" autoAdjust="0"/>
  </p:normalViewPr>
  <p:slideViewPr>
    <p:cSldViewPr snapToGrid="0">
      <p:cViewPr varScale="1">
        <p:scale>
          <a:sx n="84" d="100"/>
          <a:sy n="84" d="100"/>
        </p:scale>
        <p:origin x="976" y="2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eorge" userId="22d0b802-afc6-4b8f-ba57-7a855d96927f" providerId="ADAL" clId="{B3A70AA2-4023-4D48-AB19-2B78D9776EC6}"/>
    <pc:docChg chg="undo custSel addSld delSld modSld sldOrd">
      <pc:chgData name="George" userId="22d0b802-afc6-4b8f-ba57-7a855d96927f" providerId="ADAL" clId="{B3A70AA2-4023-4D48-AB19-2B78D9776EC6}" dt="2020-03-01T22:48:42.269" v="3295" actId="478"/>
      <pc:docMkLst>
        <pc:docMk/>
      </pc:docMkLst>
      <pc:sldChg chg="modSp">
        <pc:chgData name="George" userId="22d0b802-afc6-4b8f-ba57-7a855d96927f" providerId="ADAL" clId="{B3A70AA2-4023-4D48-AB19-2B78D9776EC6}" dt="2020-03-01T19:09:17.432" v="16" actId="20577"/>
        <pc:sldMkLst>
          <pc:docMk/>
          <pc:sldMk cId="355659117" sldId="256"/>
        </pc:sldMkLst>
        <pc:spChg chg="mod">
          <ac:chgData name="George" userId="22d0b802-afc6-4b8f-ba57-7a855d96927f" providerId="ADAL" clId="{B3A70AA2-4023-4D48-AB19-2B78D9776EC6}" dt="2020-03-01T19:09:17.432" v="16" actId="20577"/>
          <ac:spMkLst>
            <pc:docMk/>
            <pc:sldMk cId="355659117" sldId="256"/>
            <ac:spMk id="11" creationId="{00000000-0000-0000-0000-000000000000}"/>
          </ac:spMkLst>
        </pc:spChg>
      </pc:sldChg>
      <pc:sldChg chg="del">
        <pc:chgData name="George" userId="22d0b802-afc6-4b8f-ba57-7a855d96927f" providerId="ADAL" clId="{B3A70AA2-4023-4D48-AB19-2B78D9776EC6}" dt="2020-03-01T19:14:50.121" v="351" actId="47"/>
        <pc:sldMkLst>
          <pc:docMk/>
          <pc:sldMk cId="499476257" sldId="257"/>
        </pc:sldMkLst>
      </pc:sldChg>
      <pc:sldChg chg="modSp">
        <pc:chgData name="George" userId="22d0b802-afc6-4b8f-ba57-7a855d96927f" providerId="ADAL" clId="{B3A70AA2-4023-4D48-AB19-2B78D9776EC6}" dt="2020-03-01T19:12:27.748" v="198" actId="20577"/>
        <pc:sldMkLst>
          <pc:docMk/>
          <pc:sldMk cId="3830029867" sldId="258"/>
        </pc:sldMkLst>
        <pc:spChg chg="mod">
          <ac:chgData name="George" userId="22d0b802-afc6-4b8f-ba57-7a855d96927f" providerId="ADAL" clId="{B3A70AA2-4023-4D48-AB19-2B78D9776EC6}" dt="2020-03-01T19:12:27.748" v="198" actId="20577"/>
          <ac:spMkLst>
            <pc:docMk/>
            <pc:sldMk cId="3830029867" sldId="258"/>
            <ac:spMk id="3" creationId="{00000000-0000-0000-0000-000000000000}"/>
          </ac:spMkLst>
        </pc:spChg>
        <pc:spChg chg="mod">
          <ac:chgData name="George" userId="22d0b802-afc6-4b8f-ba57-7a855d96927f" providerId="ADAL" clId="{B3A70AA2-4023-4D48-AB19-2B78D9776EC6}" dt="2020-03-01T19:10:31.237" v="45" actId="14100"/>
          <ac:spMkLst>
            <pc:docMk/>
            <pc:sldMk cId="3830029867" sldId="258"/>
            <ac:spMk id="11" creationId="{00000000-0000-0000-0000-000000000000}"/>
          </ac:spMkLst>
        </pc:spChg>
      </pc:sldChg>
      <pc:sldChg chg="delSp modSp">
        <pc:chgData name="George" userId="22d0b802-afc6-4b8f-ba57-7a855d96927f" providerId="ADAL" clId="{B3A70AA2-4023-4D48-AB19-2B78D9776EC6}" dt="2020-03-01T19:18:32.076" v="607" actId="478"/>
        <pc:sldMkLst>
          <pc:docMk/>
          <pc:sldMk cId="841209864" sldId="259"/>
        </pc:sldMkLst>
        <pc:spChg chg="mod">
          <ac:chgData name="George" userId="22d0b802-afc6-4b8f-ba57-7a855d96927f" providerId="ADAL" clId="{B3A70AA2-4023-4D48-AB19-2B78D9776EC6}" dt="2020-03-01T19:18:08.233" v="542" actId="20577"/>
          <ac:spMkLst>
            <pc:docMk/>
            <pc:sldMk cId="841209864" sldId="259"/>
            <ac:spMk id="3" creationId="{00000000-0000-0000-0000-000000000000}"/>
          </ac:spMkLst>
        </pc:spChg>
        <pc:spChg chg="del mod">
          <ac:chgData name="George" userId="22d0b802-afc6-4b8f-ba57-7a855d96927f" providerId="ADAL" clId="{B3A70AA2-4023-4D48-AB19-2B78D9776EC6}" dt="2020-03-01T19:18:32.076" v="607" actId="478"/>
          <ac:spMkLst>
            <pc:docMk/>
            <pc:sldMk cId="841209864" sldId="259"/>
            <ac:spMk id="5" creationId="{00000000-0000-0000-0000-000000000000}"/>
          </ac:spMkLst>
        </pc:spChg>
        <pc:spChg chg="mod">
          <ac:chgData name="George" userId="22d0b802-afc6-4b8f-ba57-7a855d96927f" providerId="ADAL" clId="{B3A70AA2-4023-4D48-AB19-2B78D9776EC6}" dt="2020-03-01T19:17:36.839" v="461" actId="20577"/>
          <ac:spMkLst>
            <pc:docMk/>
            <pc:sldMk cId="841209864" sldId="259"/>
            <ac:spMk id="11" creationId="{00000000-0000-0000-0000-000000000000}"/>
          </ac:spMkLst>
        </pc:spChg>
      </pc:sldChg>
      <pc:sldChg chg="modSp ord">
        <pc:chgData name="George" userId="22d0b802-afc6-4b8f-ba57-7a855d96927f" providerId="ADAL" clId="{B3A70AA2-4023-4D48-AB19-2B78D9776EC6}" dt="2020-03-01T22:37:53.324" v="3074" actId="113"/>
        <pc:sldMkLst>
          <pc:docMk/>
          <pc:sldMk cId="2727705481" sldId="260"/>
        </pc:sldMkLst>
        <pc:spChg chg="mod">
          <ac:chgData name="George" userId="22d0b802-afc6-4b8f-ba57-7a855d96927f" providerId="ADAL" clId="{B3A70AA2-4023-4D48-AB19-2B78D9776EC6}" dt="2020-03-01T22:37:53.324" v="3074" actId="113"/>
          <ac:spMkLst>
            <pc:docMk/>
            <pc:sldMk cId="2727705481" sldId="260"/>
            <ac:spMk id="3" creationId="{00000000-0000-0000-0000-000000000000}"/>
          </ac:spMkLst>
        </pc:spChg>
      </pc:sldChg>
      <pc:sldChg chg="ord">
        <pc:chgData name="George" userId="22d0b802-afc6-4b8f-ba57-7a855d96927f" providerId="ADAL" clId="{B3A70AA2-4023-4D48-AB19-2B78D9776EC6}" dt="2020-03-01T20:14:42.478" v="810"/>
        <pc:sldMkLst>
          <pc:docMk/>
          <pc:sldMk cId="3672653518" sldId="261"/>
        </pc:sldMkLst>
      </pc:sldChg>
      <pc:sldChg chg="addSp delSp modSp ord">
        <pc:chgData name="George" userId="22d0b802-afc6-4b8f-ba57-7a855d96927f" providerId="ADAL" clId="{B3A70AA2-4023-4D48-AB19-2B78D9776EC6}" dt="2020-03-01T21:51:08.343" v="2077" actId="2711"/>
        <pc:sldMkLst>
          <pc:docMk/>
          <pc:sldMk cId="1112245587" sldId="262"/>
        </pc:sldMkLst>
        <pc:spChg chg="add mod">
          <ac:chgData name="George" userId="22d0b802-afc6-4b8f-ba57-7a855d96927f" providerId="ADAL" clId="{B3A70AA2-4023-4D48-AB19-2B78D9776EC6}" dt="2020-03-01T21:50:48.086" v="2073" actId="2711"/>
          <ac:spMkLst>
            <pc:docMk/>
            <pc:sldMk cId="1112245587" sldId="262"/>
            <ac:spMk id="7" creationId="{D376EA13-BCEE-43B3-8E86-F1CBBCD78DD3}"/>
          </ac:spMkLst>
        </pc:spChg>
        <pc:spChg chg="add mod">
          <ac:chgData name="George" userId="22d0b802-afc6-4b8f-ba57-7a855d96927f" providerId="ADAL" clId="{B3A70AA2-4023-4D48-AB19-2B78D9776EC6}" dt="2020-03-01T21:51:03.256" v="2076" actId="1076"/>
          <ac:spMkLst>
            <pc:docMk/>
            <pc:sldMk cId="1112245587" sldId="262"/>
            <ac:spMk id="8" creationId="{D5D551EF-531E-4F42-8A45-A6960E04FFBE}"/>
          </ac:spMkLst>
        </pc:spChg>
        <pc:spChg chg="add mod">
          <ac:chgData name="George" userId="22d0b802-afc6-4b8f-ba57-7a855d96927f" providerId="ADAL" clId="{B3A70AA2-4023-4D48-AB19-2B78D9776EC6}" dt="2020-03-01T21:51:08.343" v="2077" actId="2711"/>
          <ac:spMkLst>
            <pc:docMk/>
            <pc:sldMk cId="1112245587" sldId="262"/>
            <ac:spMk id="9" creationId="{8375D8C4-63A1-406B-9628-744EA68BF3A2}"/>
          </ac:spMkLst>
        </pc:spChg>
        <pc:spChg chg="mod">
          <ac:chgData name="George" userId="22d0b802-afc6-4b8f-ba57-7a855d96927f" providerId="ADAL" clId="{B3A70AA2-4023-4D48-AB19-2B78D9776EC6}" dt="2020-03-01T21:36:34.727" v="1761" actId="20577"/>
          <ac:spMkLst>
            <pc:docMk/>
            <pc:sldMk cId="1112245587" sldId="262"/>
            <ac:spMk id="11" creationId="{00000000-0000-0000-0000-000000000000}"/>
          </ac:spMkLst>
        </pc:spChg>
        <pc:graphicFrameChg chg="add del">
          <ac:chgData name="George" userId="22d0b802-afc6-4b8f-ba57-7a855d96927f" providerId="ADAL" clId="{B3A70AA2-4023-4D48-AB19-2B78D9776EC6}" dt="2020-03-01T21:43:20.228" v="1982"/>
          <ac:graphicFrameMkLst>
            <pc:docMk/>
            <pc:sldMk cId="1112245587" sldId="262"/>
            <ac:graphicFrameMk id="2" creationId="{09C91308-157B-4129-94AA-3FC557D92BBA}"/>
          </ac:graphicFrameMkLst>
        </pc:graphicFrameChg>
        <pc:graphicFrameChg chg="add del">
          <ac:chgData name="George" userId="22d0b802-afc6-4b8f-ba57-7a855d96927f" providerId="ADAL" clId="{B3A70AA2-4023-4D48-AB19-2B78D9776EC6}" dt="2020-03-01T21:43:28.190" v="1984"/>
          <ac:graphicFrameMkLst>
            <pc:docMk/>
            <pc:sldMk cId="1112245587" sldId="262"/>
            <ac:graphicFrameMk id="3" creationId="{DC22D981-7CA5-4694-A432-34BBFD91CB9C}"/>
          </ac:graphicFrameMkLst>
        </pc:graphicFrameChg>
        <pc:graphicFrameChg chg="mod modGraphic">
          <ac:chgData name="George" userId="22d0b802-afc6-4b8f-ba57-7a855d96927f" providerId="ADAL" clId="{B3A70AA2-4023-4D48-AB19-2B78D9776EC6}" dt="2020-03-01T21:47:58.645" v="2012" actId="14100"/>
          <ac:graphicFrameMkLst>
            <pc:docMk/>
            <pc:sldMk cId="1112245587" sldId="262"/>
            <ac:graphicFrameMk id="4" creationId="{00000000-0000-0000-0000-000000000000}"/>
          </ac:graphicFrameMkLst>
        </pc:graphicFrameChg>
      </pc:sldChg>
      <pc:sldChg chg="modSp add">
        <pc:chgData name="George" userId="22d0b802-afc6-4b8f-ba57-7a855d96927f" providerId="ADAL" clId="{B3A70AA2-4023-4D48-AB19-2B78D9776EC6}" dt="2020-03-01T19:13:01.729" v="294" actId="20577"/>
        <pc:sldMkLst>
          <pc:docMk/>
          <pc:sldMk cId="3088404701" sldId="266"/>
        </pc:sldMkLst>
        <pc:spChg chg="mod">
          <ac:chgData name="George" userId="22d0b802-afc6-4b8f-ba57-7a855d96927f" providerId="ADAL" clId="{B3A70AA2-4023-4D48-AB19-2B78D9776EC6}" dt="2020-03-01T19:13:01.729" v="294" actId="20577"/>
          <ac:spMkLst>
            <pc:docMk/>
            <pc:sldMk cId="3088404701" sldId="266"/>
            <ac:spMk id="3" creationId="{00000000-0000-0000-0000-000000000000}"/>
          </ac:spMkLst>
        </pc:spChg>
        <pc:spChg chg="mod">
          <ac:chgData name="George" userId="22d0b802-afc6-4b8f-ba57-7a855d96927f" providerId="ADAL" clId="{B3A70AA2-4023-4D48-AB19-2B78D9776EC6}" dt="2020-03-01T19:12:46.920" v="235" actId="20577"/>
          <ac:spMkLst>
            <pc:docMk/>
            <pc:sldMk cId="3088404701" sldId="266"/>
            <ac:spMk id="11" creationId="{00000000-0000-0000-0000-000000000000}"/>
          </ac:spMkLst>
        </pc:spChg>
      </pc:sldChg>
      <pc:sldChg chg="delSp modSp add ord">
        <pc:chgData name="George" userId="22d0b802-afc6-4b8f-ba57-7a855d96927f" providerId="ADAL" clId="{B3A70AA2-4023-4D48-AB19-2B78D9776EC6}" dt="2020-03-01T19:14:47.151" v="350" actId="20577"/>
        <pc:sldMkLst>
          <pc:docMk/>
          <pc:sldMk cId="2967702006" sldId="267"/>
        </pc:sldMkLst>
        <pc:spChg chg="mod">
          <ac:chgData name="George" userId="22d0b802-afc6-4b8f-ba57-7a855d96927f" providerId="ADAL" clId="{B3A70AA2-4023-4D48-AB19-2B78D9776EC6}" dt="2020-03-01T19:14:47.151" v="350" actId="20577"/>
          <ac:spMkLst>
            <pc:docMk/>
            <pc:sldMk cId="2967702006" sldId="267"/>
            <ac:spMk id="5" creationId="{00000000-0000-0000-0000-000000000000}"/>
          </ac:spMkLst>
        </pc:spChg>
        <pc:spChg chg="del">
          <ac:chgData name="George" userId="22d0b802-afc6-4b8f-ba57-7a855d96927f" providerId="ADAL" clId="{B3A70AA2-4023-4D48-AB19-2B78D9776EC6}" dt="2020-03-01T19:13:39.597" v="303" actId="478"/>
          <ac:spMkLst>
            <pc:docMk/>
            <pc:sldMk cId="2967702006" sldId="267"/>
            <ac:spMk id="6" creationId="{00000000-0000-0000-0000-000000000000}"/>
          </ac:spMkLst>
        </pc:spChg>
      </pc:sldChg>
      <pc:sldChg chg="modSp add">
        <pc:chgData name="George" userId="22d0b802-afc6-4b8f-ba57-7a855d96927f" providerId="ADAL" clId="{B3A70AA2-4023-4D48-AB19-2B78D9776EC6}" dt="2020-03-01T19:17:13.277" v="441" actId="313"/>
        <pc:sldMkLst>
          <pc:docMk/>
          <pc:sldMk cId="1178959334" sldId="268"/>
        </pc:sldMkLst>
        <pc:spChg chg="mod">
          <ac:chgData name="George" userId="22d0b802-afc6-4b8f-ba57-7a855d96927f" providerId="ADAL" clId="{B3A70AA2-4023-4D48-AB19-2B78D9776EC6}" dt="2020-03-01T19:17:13.277" v="441" actId="313"/>
          <ac:spMkLst>
            <pc:docMk/>
            <pc:sldMk cId="1178959334" sldId="268"/>
            <ac:spMk id="3" creationId="{00000000-0000-0000-0000-000000000000}"/>
          </ac:spMkLst>
        </pc:spChg>
        <pc:spChg chg="mod">
          <ac:chgData name="George" userId="22d0b802-afc6-4b8f-ba57-7a855d96927f" providerId="ADAL" clId="{B3A70AA2-4023-4D48-AB19-2B78D9776EC6}" dt="2020-03-01T19:16:23.197" v="424" actId="20577"/>
          <ac:spMkLst>
            <pc:docMk/>
            <pc:sldMk cId="1178959334" sldId="268"/>
            <ac:spMk id="11" creationId="{00000000-0000-0000-0000-000000000000}"/>
          </ac:spMkLst>
        </pc:spChg>
      </pc:sldChg>
      <pc:sldChg chg="add">
        <pc:chgData name="George" userId="22d0b802-afc6-4b8f-ba57-7a855d96927f" providerId="ADAL" clId="{B3A70AA2-4023-4D48-AB19-2B78D9776EC6}" dt="2020-03-01T19:18:28.587" v="606"/>
        <pc:sldMkLst>
          <pc:docMk/>
          <pc:sldMk cId="3138290190" sldId="269"/>
        </pc:sldMkLst>
      </pc:sldChg>
      <pc:sldChg chg="add del">
        <pc:chgData name="George" userId="22d0b802-afc6-4b8f-ba57-7a855d96927f" providerId="ADAL" clId="{B3A70AA2-4023-4D48-AB19-2B78D9776EC6}" dt="2020-03-01T19:17:47.433" v="471" actId="47"/>
        <pc:sldMkLst>
          <pc:docMk/>
          <pc:sldMk cId="3283643398" sldId="269"/>
        </pc:sldMkLst>
      </pc:sldChg>
      <pc:sldChg chg="modSp add del">
        <pc:chgData name="George" userId="22d0b802-afc6-4b8f-ba57-7a855d96927f" providerId="ADAL" clId="{B3A70AA2-4023-4D48-AB19-2B78D9776EC6}" dt="2020-03-01T20:06:30.586" v="630" actId="47"/>
        <pc:sldMkLst>
          <pc:docMk/>
          <pc:sldMk cId="967086492" sldId="270"/>
        </pc:sldMkLst>
        <pc:spChg chg="mod">
          <ac:chgData name="George" userId="22d0b802-afc6-4b8f-ba57-7a855d96927f" providerId="ADAL" clId="{B3A70AA2-4023-4D48-AB19-2B78D9776EC6}" dt="2020-03-01T20:06:27.845" v="629" actId="20577"/>
          <ac:spMkLst>
            <pc:docMk/>
            <pc:sldMk cId="967086492" sldId="270"/>
            <ac:spMk id="11" creationId="{00000000-0000-0000-0000-000000000000}"/>
          </ac:spMkLst>
        </pc:spChg>
      </pc:sldChg>
      <pc:sldChg chg="modSp add">
        <pc:chgData name="George" userId="22d0b802-afc6-4b8f-ba57-7a855d96927f" providerId="ADAL" clId="{B3A70AA2-4023-4D48-AB19-2B78D9776EC6}" dt="2020-03-01T20:07:03.894" v="694" actId="20577"/>
        <pc:sldMkLst>
          <pc:docMk/>
          <pc:sldMk cId="2777572678" sldId="270"/>
        </pc:sldMkLst>
        <pc:spChg chg="mod">
          <ac:chgData name="George" userId="22d0b802-afc6-4b8f-ba57-7a855d96927f" providerId="ADAL" clId="{B3A70AA2-4023-4D48-AB19-2B78D9776EC6}" dt="2020-03-01T20:07:03.894" v="694" actId="20577"/>
          <ac:spMkLst>
            <pc:docMk/>
            <pc:sldMk cId="2777572678" sldId="270"/>
            <ac:spMk id="3" creationId="{00000000-0000-0000-0000-000000000000}"/>
          </ac:spMkLst>
        </pc:spChg>
        <pc:spChg chg="mod">
          <ac:chgData name="George" userId="22d0b802-afc6-4b8f-ba57-7a855d96927f" providerId="ADAL" clId="{B3A70AA2-4023-4D48-AB19-2B78D9776EC6}" dt="2020-03-01T20:06:42.460" v="650" actId="20577"/>
          <ac:spMkLst>
            <pc:docMk/>
            <pc:sldMk cId="2777572678" sldId="270"/>
            <ac:spMk id="11" creationId="{00000000-0000-0000-0000-000000000000}"/>
          </ac:spMkLst>
        </pc:spChg>
      </pc:sldChg>
      <pc:sldChg chg="addSp delSp modSp add">
        <pc:chgData name="George" userId="22d0b802-afc6-4b8f-ba57-7a855d96927f" providerId="ADAL" clId="{B3A70AA2-4023-4D48-AB19-2B78D9776EC6}" dt="2020-03-01T20:12:49.824" v="785" actId="403"/>
        <pc:sldMkLst>
          <pc:docMk/>
          <pc:sldMk cId="3173185447" sldId="271"/>
        </pc:sldMkLst>
        <pc:spChg chg="del">
          <ac:chgData name="George" userId="22d0b802-afc6-4b8f-ba57-7a855d96927f" providerId="ADAL" clId="{B3A70AA2-4023-4D48-AB19-2B78D9776EC6}" dt="2020-03-01T20:07:23.853" v="696" actId="478"/>
          <ac:spMkLst>
            <pc:docMk/>
            <pc:sldMk cId="3173185447" sldId="271"/>
            <ac:spMk id="3" creationId="{00000000-0000-0000-0000-000000000000}"/>
          </ac:spMkLst>
        </pc:spChg>
        <pc:spChg chg="add mod">
          <ac:chgData name="George" userId="22d0b802-afc6-4b8f-ba57-7a855d96927f" providerId="ADAL" clId="{B3A70AA2-4023-4D48-AB19-2B78D9776EC6}" dt="2020-03-01T20:12:49.824" v="785" actId="403"/>
          <ac:spMkLst>
            <pc:docMk/>
            <pc:sldMk cId="3173185447" sldId="271"/>
            <ac:spMk id="4" creationId="{23269918-474C-4C32-ADD5-D7A66EE4F191}"/>
          </ac:spMkLst>
        </pc:spChg>
        <pc:picChg chg="add del mod">
          <ac:chgData name="George" userId="22d0b802-afc6-4b8f-ba57-7a855d96927f" providerId="ADAL" clId="{B3A70AA2-4023-4D48-AB19-2B78D9776EC6}" dt="2020-03-01T20:11:41.128" v="714" actId="478"/>
          <ac:picMkLst>
            <pc:docMk/>
            <pc:sldMk cId="3173185447" sldId="271"/>
            <ac:picMk id="2" creationId="{3977E063-F8BA-4569-A88A-930E6338047C}"/>
          </ac:picMkLst>
        </pc:picChg>
        <pc:picChg chg="add del mod">
          <ac:chgData name="George" userId="22d0b802-afc6-4b8f-ba57-7a855d96927f" providerId="ADAL" clId="{B3A70AA2-4023-4D48-AB19-2B78D9776EC6}" dt="2020-03-01T20:08:12.752" v="700" actId="478"/>
          <ac:picMkLst>
            <pc:docMk/>
            <pc:sldMk cId="3173185447" sldId="271"/>
            <ac:picMk id="1026" creationId="{F9051AB7-8745-4D11-B114-40345F3A9058}"/>
          </ac:picMkLst>
        </pc:picChg>
      </pc:sldChg>
      <pc:sldChg chg="addSp delSp modSp add">
        <pc:chgData name="George" userId="22d0b802-afc6-4b8f-ba57-7a855d96927f" providerId="ADAL" clId="{B3A70AA2-4023-4D48-AB19-2B78D9776EC6}" dt="2020-03-01T20:14:28.030" v="808" actId="1076"/>
        <pc:sldMkLst>
          <pc:docMk/>
          <pc:sldMk cId="3790006096" sldId="272"/>
        </pc:sldMkLst>
        <pc:spChg chg="del">
          <ac:chgData name="George" userId="22d0b802-afc6-4b8f-ba57-7a855d96927f" providerId="ADAL" clId="{B3A70AA2-4023-4D48-AB19-2B78D9776EC6}" dt="2020-03-01T20:14:23.450" v="805" actId="478"/>
          <ac:spMkLst>
            <pc:docMk/>
            <pc:sldMk cId="3790006096" sldId="272"/>
            <ac:spMk id="3" creationId="{00000000-0000-0000-0000-000000000000}"/>
          </ac:spMkLst>
        </pc:spChg>
        <pc:spChg chg="mod">
          <ac:chgData name="George" userId="22d0b802-afc6-4b8f-ba57-7a855d96927f" providerId="ADAL" clId="{B3A70AA2-4023-4D48-AB19-2B78D9776EC6}" dt="2020-03-01T20:14:20.163" v="804" actId="20577"/>
          <ac:spMkLst>
            <pc:docMk/>
            <pc:sldMk cId="3790006096" sldId="272"/>
            <ac:spMk id="11" creationId="{00000000-0000-0000-0000-000000000000}"/>
          </ac:spMkLst>
        </pc:spChg>
        <pc:picChg chg="add mod">
          <ac:chgData name="George" userId="22d0b802-afc6-4b8f-ba57-7a855d96927f" providerId="ADAL" clId="{B3A70AA2-4023-4D48-AB19-2B78D9776EC6}" dt="2020-03-01T20:14:28.030" v="808" actId="1076"/>
          <ac:picMkLst>
            <pc:docMk/>
            <pc:sldMk cId="3790006096" sldId="272"/>
            <ac:picMk id="2050" creationId="{B2B96C60-7213-472C-9C1F-9348BE8FEA83}"/>
          </ac:picMkLst>
        </pc:picChg>
      </pc:sldChg>
      <pc:sldChg chg="modSp add">
        <pc:chgData name="George" userId="22d0b802-afc6-4b8f-ba57-7a855d96927f" providerId="ADAL" clId="{B3A70AA2-4023-4D48-AB19-2B78D9776EC6}" dt="2020-03-01T20:16:05.236" v="838" actId="20577"/>
        <pc:sldMkLst>
          <pc:docMk/>
          <pc:sldMk cId="3466469417" sldId="273"/>
        </pc:sldMkLst>
        <pc:spChg chg="mod">
          <ac:chgData name="George" userId="22d0b802-afc6-4b8f-ba57-7a855d96927f" providerId="ADAL" clId="{B3A70AA2-4023-4D48-AB19-2B78D9776EC6}" dt="2020-03-01T20:16:05.236" v="838" actId="20577"/>
          <ac:spMkLst>
            <pc:docMk/>
            <pc:sldMk cId="3466469417" sldId="273"/>
            <ac:spMk id="5" creationId="{00000000-0000-0000-0000-000000000000}"/>
          </ac:spMkLst>
        </pc:spChg>
      </pc:sldChg>
      <pc:sldChg chg="addSp modSp add">
        <pc:chgData name="George" userId="22d0b802-afc6-4b8f-ba57-7a855d96927f" providerId="ADAL" clId="{B3A70AA2-4023-4D48-AB19-2B78D9776EC6}" dt="2020-03-01T20:19:29.432" v="998" actId="1076"/>
        <pc:sldMkLst>
          <pc:docMk/>
          <pc:sldMk cId="4200032416" sldId="274"/>
        </pc:sldMkLst>
        <pc:spChg chg="mod">
          <ac:chgData name="George" userId="22d0b802-afc6-4b8f-ba57-7a855d96927f" providerId="ADAL" clId="{B3A70AA2-4023-4D48-AB19-2B78D9776EC6}" dt="2020-03-01T20:19:25.572" v="997" actId="14100"/>
          <ac:spMkLst>
            <pc:docMk/>
            <pc:sldMk cId="4200032416" sldId="274"/>
            <ac:spMk id="3" creationId="{00000000-0000-0000-0000-000000000000}"/>
          </ac:spMkLst>
        </pc:spChg>
        <pc:spChg chg="mod">
          <ac:chgData name="George" userId="22d0b802-afc6-4b8f-ba57-7a855d96927f" providerId="ADAL" clId="{B3A70AA2-4023-4D48-AB19-2B78D9776EC6}" dt="2020-03-01T20:16:32.572" v="862" actId="20577"/>
          <ac:spMkLst>
            <pc:docMk/>
            <pc:sldMk cId="4200032416" sldId="274"/>
            <ac:spMk id="11" creationId="{00000000-0000-0000-0000-000000000000}"/>
          </ac:spMkLst>
        </pc:spChg>
        <pc:picChg chg="add mod">
          <ac:chgData name="George" userId="22d0b802-afc6-4b8f-ba57-7a855d96927f" providerId="ADAL" clId="{B3A70AA2-4023-4D48-AB19-2B78D9776EC6}" dt="2020-03-01T20:19:29.432" v="998" actId="1076"/>
          <ac:picMkLst>
            <pc:docMk/>
            <pc:sldMk cId="4200032416" sldId="274"/>
            <ac:picMk id="2" creationId="{ECA946CB-A571-44EC-BE9B-746C7421C004}"/>
          </ac:picMkLst>
        </pc:picChg>
      </pc:sldChg>
      <pc:sldChg chg="addSp delSp modSp add">
        <pc:chgData name="George" userId="22d0b802-afc6-4b8f-ba57-7a855d96927f" providerId="ADAL" clId="{B3A70AA2-4023-4D48-AB19-2B78D9776EC6}" dt="2020-03-01T21:33:26.908" v="1646" actId="1076"/>
        <pc:sldMkLst>
          <pc:docMk/>
          <pc:sldMk cId="1008184787" sldId="275"/>
        </pc:sldMkLst>
        <pc:spChg chg="mod">
          <ac:chgData name="George" userId="22d0b802-afc6-4b8f-ba57-7a855d96927f" providerId="ADAL" clId="{B3A70AA2-4023-4D48-AB19-2B78D9776EC6}" dt="2020-03-01T20:20:19.062" v="1079" actId="20577"/>
          <ac:spMkLst>
            <pc:docMk/>
            <pc:sldMk cId="1008184787" sldId="275"/>
            <ac:spMk id="3" creationId="{00000000-0000-0000-0000-000000000000}"/>
          </ac:spMkLst>
        </pc:spChg>
        <pc:spChg chg="mod">
          <ac:chgData name="George" userId="22d0b802-afc6-4b8f-ba57-7a855d96927f" providerId="ADAL" clId="{B3A70AA2-4023-4D48-AB19-2B78D9776EC6}" dt="2020-03-01T20:32:00.512" v="1148" actId="14100"/>
          <ac:spMkLst>
            <pc:docMk/>
            <pc:sldMk cId="1008184787" sldId="275"/>
            <ac:spMk id="11" creationId="{00000000-0000-0000-0000-000000000000}"/>
          </ac:spMkLst>
        </pc:spChg>
        <pc:picChg chg="del">
          <ac:chgData name="George" userId="22d0b802-afc6-4b8f-ba57-7a855d96927f" providerId="ADAL" clId="{B3A70AA2-4023-4D48-AB19-2B78D9776EC6}" dt="2020-03-01T20:20:02.474" v="1036" actId="478"/>
          <ac:picMkLst>
            <pc:docMk/>
            <pc:sldMk cId="1008184787" sldId="275"/>
            <ac:picMk id="2" creationId="{ECA946CB-A571-44EC-BE9B-746C7421C004}"/>
          </ac:picMkLst>
        </pc:picChg>
        <pc:picChg chg="add mod">
          <ac:chgData name="George" userId="22d0b802-afc6-4b8f-ba57-7a855d96927f" providerId="ADAL" clId="{B3A70AA2-4023-4D48-AB19-2B78D9776EC6}" dt="2020-03-01T21:33:26.908" v="1646" actId="1076"/>
          <ac:picMkLst>
            <pc:docMk/>
            <pc:sldMk cId="1008184787" sldId="275"/>
            <ac:picMk id="8194" creationId="{93A3D79E-EFB5-4C74-925C-52E65CFB9662}"/>
          </ac:picMkLst>
        </pc:picChg>
      </pc:sldChg>
      <pc:sldChg chg="addSp delSp modSp add">
        <pc:chgData name="George" userId="22d0b802-afc6-4b8f-ba57-7a855d96927f" providerId="ADAL" clId="{B3A70AA2-4023-4D48-AB19-2B78D9776EC6}" dt="2020-03-01T20:30:58.428" v="1145" actId="1076"/>
        <pc:sldMkLst>
          <pc:docMk/>
          <pc:sldMk cId="3792159842" sldId="276"/>
        </pc:sldMkLst>
        <pc:spChg chg="mod">
          <ac:chgData name="George" userId="22d0b802-afc6-4b8f-ba57-7a855d96927f" providerId="ADAL" clId="{B3A70AA2-4023-4D48-AB19-2B78D9776EC6}" dt="2020-03-01T20:30:27.629" v="1142" actId="1076"/>
          <ac:spMkLst>
            <pc:docMk/>
            <pc:sldMk cId="3792159842" sldId="276"/>
            <ac:spMk id="3" creationId="{00000000-0000-0000-0000-000000000000}"/>
          </ac:spMkLst>
        </pc:spChg>
        <pc:spChg chg="mod">
          <ac:chgData name="George" userId="22d0b802-afc6-4b8f-ba57-7a855d96927f" providerId="ADAL" clId="{B3A70AA2-4023-4D48-AB19-2B78D9776EC6}" dt="2020-03-01T20:30:01.407" v="1130" actId="14100"/>
          <ac:spMkLst>
            <pc:docMk/>
            <pc:sldMk cId="3792159842" sldId="276"/>
            <ac:spMk id="11" creationId="{00000000-0000-0000-0000-000000000000}"/>
          </ac:spMkLst>
        </pc:spChg>
        <pc:picChg chg="del">
          <ac:chgData name="George" userId="22d0b802-afc6-4b8f-ba57-7a855d96927f" providerId="ADAL" clId="{B3A70AA2-4023-4D48-AB19-2B78D9776EC6}" dt="2020-03-01T20:30:03.231" v="1131" actId="478"/>
          <ac:picMkLst>
            <pc:docMk/>
            <pc:sldMk cId="3792159842" sldId="276"/>
            <ac:picMk id="2" creationId="{ECA946CB-A571-44EC-BE9B-746C7421C004}"/>
          </ac:picMkLst>
        </pc:picChg>
        <pc:picChg chg="add mod">
          <ac:chgData name="George" userId="22d0b802-afc6-4b8f-ba57-7a855d96927f" providerId="ADAL" clId="{B3A70AA2-4023-4D48-AB19-2B78D9776EC6}" dt="2020-03-01T20:30:58.428" v="1145" actId="1076"/>
          <ac:picMkLst>
            <pc:docMk/>
            <pc:sldMk cId="3792159842" sldId="276"/>
            <ac:picMk id="4" creationId="{B06AAD1F-546D-4D60-83B5-447E85AB3216}"/>
          </ac:picMkLst>
        </pc:picChg>
      </pc:sldChg>
      <pc:sldChg chg="addSp delSp modSp add">
        <pc:chgData name="George" userId="22d0b802-afc6-4b8f-ba57-7a855d96927f" providerId="ADAL" clId="{B3A70AA2-4023-4D48-AB19-2B78D9776EC6}" dt="2020-03-01T20:39:12.254" v="1234" actId="732"/>
        <pc:sldMkLst>
          <pc:docMk/>
          <pc:sldMk cId="3537963124" sldId="277"/>
        </pc:sldMkLst>
        <pc:spChg chg="del">
          <ac:chgData name="George" userId="22d0b802-afc6-4b8f-ba57-7a855d96927f" providerId="ADAL" clId="{B3A70AA2-4023-4D48-AB19-2B78D9776EC6}" dt="2020-03-01T20:32:25.551" v="1185" actId="478"/>
          <ac:spMkLst>
            <pc:docMk/>
            <pc:sldMk cId="3537963124" sldId="277"/>
            <ac:spMk id="3" creationId="{00000000-0000-0000-0000-000000000000}"/>
          </ac:spMkLst>
        </pc:spChg>
        <pc:spChg chg="mod">
          <ac:chgData name="George" userId="22d0b802-afc6-4b8f-ba57-7a855d96927f" providerId="ADAL" clId="{B3A70AA2-4023-4D48-AB19-2B78D9776EC6}" dt="2020-03-01T20:36:39.197" v="1210" actId="14100"/>
          <ac:spMkLst>
            <pc:docMk/>
            <pc:sldMk cId="3537963124" sldId="277"/>
            <ac:spMk id="11" creationId="{00000000-0000-0000-0000-000000000000}"/>
          </ac:spMkLst>
        </pc:spChg>
        <pc:picChg chg="add mod">
          <ac:chgData name="George" userId="22d0b802-afc6-4b8f-ba57-7a855d96927f" providerId="ADAL" clId="{B3A70AA2-4023-4D48-AB19-2B78D9776EC6}" dt="2020-03-01T20:35:00.437" v="1191" actId="1076"/>
          <ac:picMkLst>
            <pc:docMk/>
            <pc:sldMk cId="3537963124" sldId="277"/>
            <ac:picMk id="2" creationId="{EE00F623-B865-4799-8615-45050B57F6A3}"/>
          </ac:picMkLst>
        </pc:picChg>
        <pc:picChg chg="add del mod modCrop">
          <ac:chgData name="George" userId="22d0b802-afc6-4b8f-ba57-7a855d96927f" providerId="ADAL" clId="{B3A70AA2-4023-4D48-AB19-2B78D9776EC6}" dt="2020-03-01T20:38:56.123" v="1227" actId="478"/>
          <ac:picMkLst>
            <pc:docMk/>
            <pc:sldMk cId="3537963124" sldId="277"/>
            <ac:picMk id="4" creationId="{48642B7D-7B2B-44D4-BE5C-BB9EE2194642}"/>
          </ac:picMkLst>
        </pc:picChg>
        <pc:picChg chg="add mod modCrop">
          <ac:chgData name="George" userId="22d0b802-afc6-4b8f-ba57-7a855d96927f" providerId="ADAL" clId="{B3A70AA2-4023-4D48-AB19-2B78D9776EC6}" dt="2020-03-01T20:39:12.254" v="1234" actId="732"/>
          <ac:picMkLst>
            <pc:docMk/>
            <pc:sldMk cId="3537963124" sldId="277"/>
            <ac:picMk id="7" creationId="{DCA36418-A850-4A75-9BF1-2B7EE9BBDB76}"/>
          </ac:picMkLst>
        </pc:picChg>
      </pc:sldChg>
      <pc:sldChg chg="add del">
        <pc:chgData name="George" userId="22d0b802-afc6-4b8f-ba57-7a855d96927f" providerId="ADAL" clId="{B3A70AA2-4023-4D48-AB19-2B78D9776EC6}" dt="2020-03-01T20:36:44.590" v="1212" actId="47"/>
        <pc:sldMkLst>
          <pc:docMk/>
          <pc:sldMk cId="423530799" sldId="278"/>
        </pc:sldMkLst>
      </pc:sldChg>
      <pc:sldChg chg="add del">
        <pc:chgData name="George" userId="22d0b802-afc6-4b8f-ba57-7a855d96927f" providerId="ADAL" clId="{B3A70AA2-4023-4D48-AB19-2B78D9776EC6}" dt="2020-03-01T20:33:48.832" v="1187"/>
        <pc:sldMkLst>
          <pc:docMk/>
          <pc:sldMk cId="3329992458" sldId="278"/>
        </pc:sldMkLst>
      </pc:sldChg>
      <pc:sldChg chg="addSp delSp modSp add">
        <pc:chgData name="George" userId="22d0b802-afc6-4b8f-ba57-7a855d96927f" providerId="ADAL" clId="{B3A70AA2-4023-4D48-AB19-2B78D9776EC6}" dt="2020-03-01T20:43:15.523" v="1238" actId="1076"/>
        <pc:sldMkLst>
          <pc:docMk/>
          <pc:sldMk cId="1576319301" sldId="279"/>
        </pc:sldMkLst>
        <pc:spChg chg="mod">
          <ac:chgData name="George" userId="22d0b802-afc6-4b8f-ba57-7a855d96927f" providerId="ADAL" clId="{B3A70AA2-4023-4D48-AB19-2B78D9776EC6}" dt="2020-03-01T20:36:54.894" v="1221" actId="20577"/>
          <ac:spMkLst>
            <pc:docMk/>
            <pc:sldMk cId="1576319301" sldId="279"/>
            <ac:spMk id="11" creationId="{00000000-0000-0000-0000-000000000000}"/>
          </ac:spMkLst>
        </pc:spChg>
        <pc:picChg chg="del">
          <ac:chgData name="George" userId="22d0b802-afc6-4b8f-ba57-7a855d96927f" providerId="ADAL" clId="{B3A70AA2-4023-4D48-AB19-2B78D9776EC6}" dt="2020-03-01T20:36:59.225" v="1222" actId="478"/>
          <ac:picMkLst>
            <pc:docMk/>
            <pc:sldMk cId="1576319301" sldId="279"/>
            <ac:picMk id="2" creationId="{EE00F623-B865-4799-8615-45050B57F6A3}"/>
          </ac:picMkLst>
        </pc:picChg>
        <pc:picChg chg="add del mod">
          <ac:chgData name="George" userId="22d0b802-afc6-4b8f-ba57-7a855d96927f" providerId="ADAL" clId="{B3A70AA2-4023-4D48-AB19-2B78D9776EC6}" dt="2020-03-01T20:38:53.699" v="1226" actId="21"/>
          <ac:picMkLst>
            <pc:docMk/>
            <pc:sldMk cId="1576319301" sldId="279"/>
            <ac:picMk id="3" creationId="{512E6BD3-257D-4703-AD39-47050F7B7049}"/>
          </ac:picMkLst>
        </pc:picChg>
        <pc:picChg chg="del">
          <ac:chgData name="George" userId="22d0b802-afc6-4b8f-ba57-7a855d96927f" providerId="ADAL" clId="{B3A70AA2-4023-4D48-AB19-2B78D9776EC6}" dt="2020-03-01T20:37:00.633" v="1223" actId="478"/>
          <ac:picMkLst>
            <pc:docMk/>
            <pc:sldMk cId="1576319301" sldId="279"/>
            <ac:picMk id="4" creationId="{48642B7D-7B2B-44D4-BE5C-BB9EE2194642}"/>
          </ac:picMkLst>
        </pc:picChg>
        <pc:picChg chg="add mod">
          <ac:chgData name="George" userId="22d0b802-afc6-4b8f-ba57-7a855d96927f" providerId="ADAL" clId="{B3A70AA2-4023-4D48-AB19-2B78D9776EC6}" dt="2020-03-01T20:43:15.523" v="1238" actId="1076"/>
          <ac:picMkLst>
            <pc:docMk/>
            <pc:sldMk cId="1576319301" sldId="279"/>
            <ac:picMk id="5" creationId="{6C4D10E5-0828-4842-96EE-BC9DD1874C36}"/>
          </ac:picMkLst>
        </pc:picChg>
      </pc:sldChg>
      <pc:sldChg chg="addSp delSp modSp add">
        <pc:chgData name="George" userId="22d0b802-afc6-4b8f-ba57-7a855d96927f" providerId="ADAL" clId="{B3A70AA2-4023-4D48-AB19-2B78D9776EC6}" dt="2020-03-01T21:02:28.749" v="1298" actId="1076"/>
        <pc:sldMkLst>
          <pc:docMk/>
          <pc:sldMk cId="2580960073" sldId="280"/>
        </pc:sldMkLst>
        <pc:spChg chg="del">
          <ac:chgData name="George" userId="22d0b802-afc6-4b8f-ba57-7a855d96927f" providerId="ADAL" clId="{B3A70AA2-4023-4D48-AB19-2B78D9776EC6}" dt="2020-03-01T20:45:51.899" v="1261" actId="478"/>
          <ac:spMkLst>
            <pc:docMk/>
            <pc:sldMk cId="2580960073" sldId="280"/>
            <ac:spMk id="3" creationId="{00000000-0000-0000-0000-000000000000}"/>
          </ac:spMkLst>
        </pc:spChg>
        <pc:spChg chg="add mod">
          <ac:chgData name="George" userId="22d0b802-afc6-4b8f-ba57-7a855d96927f" providerId="ADAL" clId="{B3A70AA2-4023-4D48-AB19-2B78D9776EC6}" dt="2020-03-01T21:02:28.749" v="1298" actId="1076"/>
          <ac:spMkLst>
            <pc:docMk/>
            <pc:sldMk cId="2580960073" sldId="280"/>
            <ac:spMk id="6" creationId="{9E98BF9E-6B63-49CA-9154-2D467A15E39F}"/>
          </ac:spMkLst>
        </pc:spChg>
        <pc:spChg chg="mod">
          <ac:chgData name="George" userId="22d0b802-afc6-4b8f-ba57-7a855d96927f" providerId="ADAL" clId="{B3A70AA2-4023-4D48-AB19-2B78D9776EC6}" dt="2020-03-01T20:45:09.030" v="1260" actId="20577"/>
          <ac:spMkLst>
            <pc:docMk/>
            <pc:sldMk cId="2580960073" sldId="280"/>
            <ac:spMk id="11" creationId="{00000000-0000-0000-0000-000000000000}"/>
          </ac:spMkLst>
        </pc:spChg>
        <pc:picChg chg="add del mod">
          <ac:chgData name="George" userId="22d0b802-afc6-4b8f-ba57-7a855d96927f" providerId="ADAL" clId="{B3A70AA2-4023-4D48-AB19-2B78D9776EC6}" dt="2020-03-01T20:47:30.984" v="1277" actId="478"/>
          <ac:picMkLst>
            <pc:docMk/>
            <pc:sldMk cId="2580960073" sldId="280"/>
            <ac:picMk id="4" creationId="{4A69F651-27A3-42E9-A480-E4814C2B985F}"/>
          </ac:picMkLst>
        </pc:picChg>
        <pc:picChg chg="add mod">
          <ac:chgData name="George" userId="22d0b802-afc6-4b8f-ba57-7a855d96927f" providerId="ADAL" clId="{B3A70AA2-4023-4D48-AB19-2B78D9776EC6}" dt="2020-03-01T20:58:56.663" v="1286" actId="1076"/>
          <ac:picMkLst>
            <pc:docMk/>
            <pc:sldMk cId="2580960073" sldId="280"/>
            <ac:picMk id="5" creationId="{A94A97ED-407A-49F9-9757-C32EE7F3FEFC}"/>
          </ac:picMkLst>
        </pc:picChg>
        <pc:picChg chg="add mod">
          <ac:chgData name="George" userId="22d0b802-afc6-4b8f-ba57-7a855d96927f" providerId="ADAL" clId="{B3A70AA2-4023-4D48-AB19-2B78D9776EC6}" dt="2020-03-01T21:02:24.669" v="1297" actId="1076"/>
          <ac:picMkLst>
            <pc:docMk/>
            <pc:sldMk cId="2580960073" sldId="280"/>
            <ac:picMk id="7" creationId="{10FCD662-532F-45AE-8CBA-F00475454B51}"/>
          </ac:picMkLst>
        </pc:picChg>
        <pc:picChg chg="add del mod">
          <ac:chgData name="George" userId="22d0b802-afc6-4b8f-ba57-7a855d96927f" providerId="ADAL" clId="{B3A70AA2-4023-4D48-AB19-2B78D9776EC6}" dt="2020-03-01T20:58:50.099" v="1283" actId="478"/>
          <ac:picMkLst>
            <pc:docMk/>
            <pc:sldMk cId="2580960073" sldId="280"/>
            <ac:picMk id="3074" creationId="{D31F9289-3A92-48FC-A05F-1C64B6730E36}"/>
          </ac:picMkLst>
        </pc:picChg>
        <pc:picChg chg="add del mod">
          <ac:chgData name="George" userId="22d0b802-afc6-4b8f-ba57-7a855d96927f" providerId="ADAL" clId="{B3A70AA2-4023-4D48-AB19-2B78D9776EC6}" dt="2020-03-01T20:58:51.689" v="1284" actId="478"/>
          <ac:picMkLst>
            <pc:docMk/>
            <pc:sldMk cId="2580960073" sldId="280"/>
            <ac:picMk id="3076" creationId="{AD3DD88B-1D30-4C97-AEE0-2C27136E650D}"/>
          </ac:picMkLst>
        </pc:picChg>
      </pc:sldChg>
      <pc:sldChg chg="addSp delSp modSp add">
        <pc:chgData name="George" userId="22d0b802-afc6-4b8f-ba57-7a855d96927f" providerId="ADAL" clId="{B3A70AA2-4023-4D48-AB19-2B78D9776EC6}" dt="2020-03-01T21:24:51.739" v="1626" actId="1076"/>
        <pc:sldMkLst>
          <pc:docMk/>
          <pc:sldMk cId="1486192924" sldId="281"/>
        </pc:sldMkLst>
        <pc:spChg chg="del">
          <ac:chgData name="George" userId="22d0b802-afc6-4b8f-ba57-7a855d96927f" providerId="ADAL" clId="{B3A70AA2-4023-4D48-AB19-2B78D9776EC6}" dt="2020-03-01T21:03:04.958" v="1322" actId="478"/>
          <ac:spMkLst>
            <pc:docMk/>
            <pc:sldMk cId="1486192924" sldId="281"/>
            <ac:spMk id="6" creationId="{9E98BF9E-6B63-49CA-9154-2D467A15E39F}"/>
          </ac:spMkLst>
        </pc:spChg>
        <pc:spChg chg="mod">
          <ac:chgData name="George" userId="22d0b802-afc6-4b8f-ba57-7a855d96927f" providerId="ADAL" clId="{B3A70AA2-4023-4D48-AB19-2B78D9776EC6}" dt="2020-03-01T21:03:00.418" v="1319" actId="20577"/>
          <ac:spMkLst>
            <pc:docMk/>
            <pc:sldMk cId="1486192924" sldId="281"/>
            <ac:spMk id="11" creationId="{00000000-0000-0000-0000-000000000000}"/>
          </ac:spMkLst>
        </pc:spChg>
        <pc:picChg chg="del">
          <ac:chgData name="George" userId="22d0b802-afc6-4b8f-ba57-7a855d96927f" providerId="ADAL" clId="{B3A70AA2-4023-4D48-AB19-2B78D9776EC6}" dt="2020-03-01T21:03:02.375" v="1320" actId="478"/>
          <ac:picMkLst>
            <pc:docMk/>
            <pc:sldMk cId="1486192924" sldId="281"/>
            <ac:picMk id="5" creationId="{A94A97ED-407A-49F9-9757-C32EE7F3FEFC}"/>
          </ac:picMkLst>
        </pc:picChg>
        <pc:picChg chg="del">
          <ac:chgData name="George" userId="22d0b802-afc6-4b8f-ba57-7a855d96927f" providerId="ADAL" clId="{B3A70AA2-4023-4D48-AB19-2B78D9776EC6}" dt="2020-03-01T21:03:03.298" v="1321" actId="478"/>
          <ac:picMkLst>
            <pc:docMk/>
            <pc:sldMk cId="1486192924" sldId="281"/>
            <ac:picMk id="7" creationId="{10FCD662-532F-45AE-8CBA-F00475454B51}"/>
          </ac:picMkLst>
        </pc:picChg>
        <pc:picChg chg="add mod">
          <ac:chgData name="George" userId="22d0b802-afc6-4b8f-ba57-7a855d96927f" providerId="ADAL" clId="{B3A70AA2-4023-4D48-AB19-2B78D9776EC6}" dt="2020-03-01T21:24:51.739" v="1626" actId="1076"/>
          <ac:picMkLst>
            <pc:docMk/>
            <pc:sldMk cId="1486192924" sldId="281"/>
            <ac:picMk id="7170" creationId="{ABA02E0B-B7A0-4FD6-AAC5-9DED31597CB2}"/>
          </ac:picMkLst>
        </pc:picChg>
      </pc:sldChg>
      <pc:sldChg chg="addSp modSp add">
        <pc:chgData name="George" userId="22d0b802-afc6-4b8f-ba57-7a855d96927f" providerId="ADAL" clId="{B3A70AA2-4023-4D48-AB19-2B78D9776EC6}" dt="2020-03-01T21:11:26.389" v="1459" actId="20577"/>
        <pc:sldMkLst>
          <pc:docMk/>
          <pc:sldMk cId="2192119357" sldId="282"/>
        </pc:sldMkLst>
        <pc:spChg chg="add mod">
          <ac:chgData name="George" userId="22d0b802-afc6-4b8f-ba57-7a855d96927f" providerId="ADAL" clId="{B3A70AA2-4023-4D48-AB19-2B78D9776EC6}" dt="2020-03-01T21:11:26.389" v="1459" actId="20577"/>
          <ac:spMkLst>
            <pc:docMk/>
            <pc:sldMk cId="2192119357" sldId="282"/>
            <ac:spMk id="4" creationId="{5A4F6C64-3E8D-4255-95B8-CF64265213DA}"/>
          </ac:spMkLst>
        </pc:spChg>
        <pc:spChg chg="mod">
          <ac:chgData name="George" userId="22d0b802-afc6-4b8f-ba57-7a855d96927f" providerId="ADAL" clId="{B3A70AA2-4023-4D48-AB19-2B78D9776EC6}" dt="2020-03-01T21:11:09.494" v="1406" actId="14100"/>
          <ac:spMkLst>
            <pc:docMk/>
            <pc:sldMk cId="2192119357" sldId="282"/>
            <ac:spMk id="11" creationId="{00000000-0000-0000-0000-000000000000}"/>
          </ac:spMkLst>
        </pc:spChg>
      </pc:sldChg>
      <pc:sldChg chg="addSp delSp modSp add">
        <pc:chgData name="George" userId="22d0b802-afc6-4b8f-ba57-7a855d96927f" providerId="ADAL" clId="{B3A70AA2-4023-4D48-AB19-2B78D9776EC6}" dt="2020-03-01T21:28:43.922" v="1637" actId="1076"/>
        <pc:sldMkLst>
          <pc:docMk/>
          <pc:sldMk cId="1805010821" sldId="283"/>
        </pc:sldMkLst>
        <pc:spChg chg="mod">
          <ac:chgData name="George" userId="22d0b802-afc6-4b8f-ba57-7a855d96927f" providerId="ADAL" clId="{B3A70AA2-4023-4D48-AB19-2B78D9776EC6}" dt="2020-03-01T21:12:09.340" v="1585" actId="20577"/>
          <ac:spMkLst>
            <pc:docMk/>
            <pc:sldMk cId="1805010821" sldId="283"/>
            <ac:spMk id="4" creationId="{5A4F6C64-3E8D-4255-95B8-CF64265213DA}"/>
          </ac:spMkLst>
        </pc:spChg>
        <pc:spChg chg="mod">
          <ac:chgData name="George" userId="22d0b802-afc6-4b8f-ba57-7a855d96927f" providerId="ADAL" clId="{B3A70AA2-4023-4D48-AB19-2B78D9776EC6}" dt="2020-03-01T21:11:48.014" v="1525" actId="20577"/>
          <ac:spMkLst>
            <pc:docMk/>
            <pc:sldMk cId="1805010821" sldId="283"/>
            <ac:spMk id="11" creationId="{00000000-0000-0000-0000-000000000000}"/>
          </ac:spMkLst>
        </pc:spChg>
        <pc:picChg chg="add del mod">
          <ac:chgData name="George" userId="22d0b802-afc6-4b8f-ba57-7a855d96927f" providerId="ADAL" clId="{B3A70AA2-4023-4D48-AB19-2B78D9776EC6}" dt="2020-03-01T21:27:50.865" v="1635" actId="478"/>
          <ac:picMkLst>
            <pc:docMk/>
            <pc:sldMk cId="1805010821" sldId="283"/>
            <ac:picMk id="2" creationId="{2036E9E2-2002-4D96-BE54-743730A4E5FC}"/>
          </ac:picMkLst>
        </pc:picChg>
        <pc:picChg chg="add mod">
          <ac:chgData name="George" userId="22d0b802-afc6-4b8f-ba57-7a855d96927f" providerId="ADAL" clId="{B3A70AA2-4023-4D48-AB19-2B78D9776EC6}" dt="2020-03-01T21:28:43.922" v="1637" actId="1076"/>
          <ac:picMkLst>
            <pc:docMk/>
            <pc:sldMk cId="1805010821" sldId="283"/>
            <ac:picMk id="3" creationId="{C775B9AF-46E6-4AFE-9BCC-E083A87AD50C}"/>
          </ac:picMkLst>
        </pc:picChg>
      </pc:sldChg>
      <pc:sldChg chg="addSp delSp modSp add">
        <pc:chgData name="George" userId="22d0b802-afc6-4b8f-ba57-7a855d96927f" providerId="ADAL" clId="{B3A70AA2-4023-4D48-AB19-2B78D9776EC6}" dt="2020-03-01T22:25:05.708" v="2778" actId="1076"/>
        <pc:sldMkLst>
          <pc:docMk/>
          <pc:sldMk cId="3303771413" sldId="284"/>
        </pc:sldMkLst>
        <pc:spChg chg="del">
          <ac:chgData name="George" userId="22d0b802-afc6-4b8f-ba57-7a855d96927f" providerId="ADAL" clId="{B3A70AA2-4023-4D48-AB19-2B78D9776EC6}" dt="2020-03-01T22:25:01.008" v="2777" actId="478"/>
          <ac:spMkLst>
            <pc:docMk/>
            <pc:sldMk cId="3303771413" sldId="284"/>
            <ac:spMk id="4" creationId="{5A4F6C64-3E8D-4255-95B8-CF64265213DA}"/>
          </ac:spMkLst>
        </pc:spChg>
        <pc:spChg chg="mod">
          <ac:chgData name="George" userId="22d0b802-afc6-4b8f-ba57-7a855d96927f" providerId="ADAL" clId="{B3A70AA2-4023-4D48-AB19-2B78D9776EC6}" dt="2020-03-01T21:17:00.198" v="1620" actId="20577"/>
          <ac:spMkLst>
            <pc:docMk/>
            <pc:sldMk cId="3303771413" sldId="284"/>
            <ac:spMk id="11" creationId="{00000000-0000-0000-0000-000000000000}"/>
          </ac:spMkLst>
        </pc:spChg>
        <pc:picChg chg="add mod">
          <ac:chgData name="George" userId="22d0b802-afc6-4b8f-ba57-7a855d96927f" providerId="ADAL" clId="{B3A70AA2-4023-4D48-AB19-2B78D9776EC6}" dt="2020-03-01T22:25:05.708" v="2778" actId="1076"/>
          <ac:picMkLst>
            <pc:docMk/>
            <pc:sldMk cId="3303771413" sldId="284"/>
            <ac:picMk id="2" creationId="{D236C747-504E-40B6-859F-58C21655FAF7}"/>
          </ac:picMkLst>
        </pc:picChg>
      </pc:sldChg>
      <pc:sldChg chg="addSp delSp modSp add">
        <pc:chgData name="George" userId="22d0b802-afc6-4b8f-ba57-7a855d96927f" providerId="ADAL" clId="{B3A70AA2-4023-4D48-AB19-2B78D9776EC6}" dt="2020-03-01T21:36:00.045" v="1741" actId="20577"/>
        <pc:sldMkLst>
          <pc:docMk/>
          <pc:sldMk cId="2626089770" sldId="285"/>
        </pc:sldMkLst>
        <pc:spChg chg="add mod">
          <ac:chgData name="George" userId="22d0b802-afc6-4b8f-ba57-7a855d96927f" providerId="ADAL" clId="{B3A70AA2-4023-4D48-AB19-2B78D9776EC6}" dt="2020-03-01T21:36:00.045" v="1741" actId="20577"/>
          <ac:spMkLst>
            <pc:docMk/>
            <pc:sldMk cId="2626089770" sldId="285"/>
            <ac:spMk id="2" creationId="{3C91F328-8142-4144-BCDA-546419DEBF01}"/>
          </ac:spMkLst>
        </pc:spChg>
        <pc:spChg chg="mod">
          <ac:chgData name="George" userId="22d0b802-afc6-4b8f-ba57-7a855d96927f" providerId="ADAL" clId="{B3A70AA2-4023-4D48-AB19-2B78D9776EC6}" dt="2020-03-01T21:34:25.001" v="1724" actId="20577"/>
          <ac:spMkLst>
            <pc:docMk/>
            <pc:sldMk cId="2626089770" sldId="285"/>
            <ac:spMk id="4" creationId="{5A4F6C64-3E8D-4255-95B8-CF64265213DA}"/>
          </ac:spMkLst>
        </pc:spChg>
        <pc:spChg chg="del">
          <ac:chgData name="George" userId="22d0b802-afc6-4b8f-ba57-7a855d96927f" providerId="ADAL" clId="{B3A70AA2-4023-4D48-AB19-2B78D9776EC6}" dt="2020-03-01T21:34:02.195" v="1648" actId="478"/>
          <ac:spMkLst>
            <pc:docMk/>
            <pc:sldMk cId="2626089770" sldId="285"/>
            <ac:spMk id="11" creationId="{00000000-0000-0000-0000-000000000000}"/>
          </ac:spMkLst>
        </pc:spChg>
        <pc:picChg chg="del">
          <ac:chgData name="George" userId="22d0b802-afc6-4b8f-ba57-7a855d96927f" providerId="ADAL" clId="{B3A70AA2-4023-4D48-AB19-2B78D9776EC6}" dt="2020-03-01T21:34:26.969" v="1725" actId="478"/>
          <ac:picMkLst>
            <pc:docMk/>
            <pc:sldMk cId="2626089770" sldId="285"/>
            <ac:picMk id="3" creationId="{C775B9AF-46E6-4AFE-9BCC-E083A87AD50C}"/>
          </ac:picMkLst>
        </pc:picChg>
      </pc:sldChg>
      <pc:sldChg chg="addSp delSp modSp add">
        <pc:chgData name="George" userId="22d0b802-afc6-4b8f-ba57-7a855d96927f" providerId="ADAL" clId="{B3A70AA2-4023-4D48-AB19-2B78D9776EC6}" dt="2020-03-01T21:53:25.574" v="2113" actId="1076"/>
        <pc:sldMkLst>
          <pc:docMk/>
          <pc:sldMk cId="3337250171" sldId="286"/>
        </pc:sldMkLst>
        <pc:spChg chg="mod">
          <ac:chgData name="George" userId="22d0b802-afc6-4b8f-ba57-7a855d96927f" providerId="ADAL" clId="{B3A70AA2-4023-4D48-AB19-2B78D9776EC6}" dt="2020-03-01T21:53:16.098" v="2109" actId="403"/>
          <ac:spMkLst>
            <pc:docMk/>
            <pc:sldMk cId="3337250171" sldId="286"/>
            <ac:spMk id="7" creationId="{D376EA13-BCEE-43B3-8E86-F1CBBCD78DD3}"/>
          </ac:spMkLst>
        </pc:spChg>
        <pc:spChg chg="del mod">
          <ac:chgData name="George" userId="22d0b802-afc6-4b8f-ba57-7a855d96927f" providerId="ADAL" clId="{B3A70AA2-4023-4D48-AB19-2B78D9776EC6}" dt="2020-03-01T21:49:55.863" v="2061" actId="478"/>
          <ac:spMkLst>
            <pc:docMk/>
            <pc:sldMk cId="3337250171" sldId="286"/>
            <ac:spMk id="8" creationId="{D5D551EF-531E-4F42-8A45-A6960E04FFBE}"/>
          </ac:spMkLst>
        </pc:spChg>
        <pc:spChg chg="del">
          <ac:chgData name="George" userId="22d0b802-afc6-4b8f-ba57-7a855d96927f" providerId="ADAL" clId="{B3A70AA2-4023-4D48-AB19-2B78D9776EC6}" dt="2020-03-01T21:49:57.144" v="2062" actId="478"/>
          <ac:spMkLst>
            <pc:docMk/>
            <pc:sldMk cId="3337250171" sldId="286"/>
            <ac:spMk id="9" creationId="{8375D8C4-63A1-406B-9628-744EA68BF3A2}"/>
          </ac:spMkLst>
        </pc:spChg>
        <pc:spChg chg="mod">
          <ac:chgData name="George" userId="22d0b802-afc6-4b8f-ba57-7a855d96927f" providerId="ADAL" clId="{B3A70AA2-4023-4D48-AB19-2B78D9776EC6}" dt="2020-03-01T21:49:28.976" v="2054" actId="20577"/>
          <ac:spMkLst>
            <pc:docMk/>
            <pc:sldMk cId="3337250171" sldId="286"/>
            <ac:spMk id="11" creationId="{00000000-0000-0000-0000-000000000000}"/>
          </ac:spMkLst>
        </pc:spChg>
        <pc:spChg chg="add mod">
          <ac:chgData name="George" userId="22d0b802-afc6-4b8f-ba57-7a855d96927f" providerId="ADAL" clId="{B3A70AA2-4023-4D48-AB19-2B78D9776EC6}" dt="2020-03-01T21:53:19.458" v="2111" actId="403"/>
          <ac:spMkLst>
            <pc:docMk/>
            <pc:sldMk cId="3337250171" sldId="286"/>
            <ac:spMk id="12" creationId="{E0800236-16B1-47E6-ACB0-1EE54C224E4D}"/>
          </ac:spMkLst>
        </pc:spChg>
        <pc:spChg chg="add del mod">
          <ac:chgData name="George" userId="22d0b802-afc6-4b8f-ba57-7a855d96927f" providerId="ADAL" clId="{B3A70AA2-4023-4D48-AB19-2B78D9776EC6}" dt="2020-03-01T21:51:19.246" v="2080" actId="478"/>
          <ac:spMkLst>
            <pc:docMk/>
            <pc:sldMk cId="3337250171" sldId="286"/>
            <ac:spMk id="13" creationId="{41B409E7-F4B5-4C29-A3A0-C35D6AFEC0A2}"/>
          </ac:spMkLst>
        </pc:spChg>
        <pc:graphicFrameChg chg="del modGraphic">
          <ac:chgData name="George" userId="22d0b802-afc6-4b8f-ba57-7a855d96927f" providerId="ADAL" clId="{B3A70AA2-4023-4D48-AB19-2B78D9776EC6}" dt="2020-03-01T21:49:39.155" v="2058" actId="478"/>
          <ac:graphicFrameMkLst>
            <pc:docMk/>
            <pc:sldMk cId="3337250171" sldId="286"/>
            <ac:graphicFrameMk id="4" creationId="{00000000-0000-0000-0000-000000000000}"/>
          </ac:graphicFrameMkLst>
        </pc:graphicFrameChg>
        <pc:picChg chg="add mod">
          <ac:chgData name="George" userId="22d0b802-afc6-4b8f-ba57-7a855d96927f" providerId="ADAL" clId="{B3A70AA2-4023-4D48-AB19-2B78D9776EC6}" dt="2020-03-01T21:53:23.066" v="2112" actId="1076"/>
          <ac:picMkLst>
            <pc:docMk/>
            <pc:sldMk cId="3337250171" sldId="286"/>
            <ac:picMk id="3" creationId="{8C51CBFA-BA88-44F6-BA7D-BFAF77A7F98A}"/>
          </ac:picMkLst>
        </pc:picChg>
        <pc:picChg chg="add mod">
          <ac:chgData name="George" userId="22d0b802-afc6-4b8f-ba57-7a855d96927f" providerId="ADAL" clId="{B3A70AA2-4023-4D48-AB19-2B78D9776EC6}" dt="2020-03-01T21:53:25.574" v="2113" actId="1076"/>
          <ac:picMkLst>
            <pc:docMk/>
            <pc:sldMk cId="3337250171" sldId="286"/>
            <ac:picMk id="6" creationId="{CCB1B190-8449-4B96-B0BB-EF9C1AF8837A}"/>
          </ac:picMkLst>
        </pc:picChg>
      </pc:sldChg>
      <pc:sldChg chg="add ord">
        <pc:chgData name="George" userId="22d0b802-afc6-4b8f-ba57-7a855d96927f" providerId="ADAL" clId="{B3A70AA2-4023-4D48-AB19-2B78D9776EC6}" dt="2020-03-01T22:06:59.178" v="2348"/>
        <pc:sldMkLst>
          <pc:docMk/>
          <pc:sldMk cId="1141883619" sldId="287"/>
        </pc:sldMkLst>
      </pc:sldChg>
      <pc:sldChg chg="modSp add">
        <pc:chgData name="George" userId="22d0b802-afc6-4b8f-ba57-7a855d96927f" providerId="ADAL" clId="{B3A70AA2-4023-4D48-AB19-2B78D9776EC6}" dt="2020-03-01T21:58:48.227" v="2150" actId="1076"/>
        <pc:sldMkLst>
          <pc:docMk/>
          <pc:sldMk cId="981018039" sldId="288"/>
        </pc:sldMkLst>
        <pc:spChg chg="mod">
          <ac:chgData name="George" userId="22d0b802-afc6-4b8f-ba57-7a855d96927f" providerId="ADAL" clId="{B3A70AA2-4023-4D48-AB19-2B78D9776EC6}" dt="2020-03-01T21:58:48.227" v="2150" actId="1076"/>
          <ac:spMkLst>
            <pc:docMk/>
            <pc:sldMk cId="981018039" sldId="288"/>
            <ac:spMk id="2" creationId="{3C91F328-8142-4144-BCDA-546419DEBF01}"/>
          </ac:spMkLst>
        </pc:spChg>
        <pc:spChg chg="mod">
          <ac:chgData name="George" userId="22d0b802-afc6-4b8f-ba57-7a855d96927f" providerId="ADAL" clId="{B3A70AA2-4023-4D48-AB19-2B78D9776EC6}" dt="2020-03-01T21:58:46.087" v="2149" actId="403"/>
          <ac:spMkLst>
            <pc:docMk/>
            <pc:sldMk cId="981018039" sldId="288"/>
            <ac:spMk id="4" creationId="{5A4F6C64-3E8D-4255-95B8-CF64265213DA}"/>
          </ac:spMkLst>
        </pc:spChg>
      </pc:sldChg>
      <pc:sldChg chg="addSp delSp modSp add">
        <pc:chgData name="George" userId="22d0b802-afc6-4b8f-ba57-7a855d96927f" providerId="ADAL" clId="{B3A70AA2-4023-4D48-AB19-2B78D9776EC6}" dt="2020-03-01T22:01:48.474" v="2248" actId="1076"/>
        <pc:sldMkLst>
          <pc:docMk/>
          <pc:sldMk cId="1771382805" sldId="289"/>
        </pc:sldMkLst>
        <pc:spChg chg="del">
          <ac:chgData name="George" userId="22d0b802-afc6-4b8f-ba57-7a855d96927f" providerId="ADAL" clId="{B3A70AA2-4023-4D48-AB19-2B78D9776EC6}" dt="2020-03-01T21:59:51.758" v="2241" actId="478"/>
          <ac:spMkLst>
            <pc:docMk/>
            <pc:sldMk cId="1771382805" sldId="289"/>
            <ac:spMk id="7" creationId="{D376EA13-BCEE-43B3-8E86-F1CBBCD78DD3}"/>
          </ac:spMkLst>
        </pc:spChg>
        <pc:spChg chg="mod">
          <ac:chgData name="George" userId="22d0b802-afc6-4b8f-ba57-7a855d96927f" providerId="ADAL" clId="{B3A70AA2-4023-4D48-AB19-2B78D9776EC6}" dt="2020-03-01T21:59:43.123" v="2238" actId="20577"/>
          <ac:spMkLst>
            <pc:docMk/>
            <pc:sldMk cId="1771382805" sldId="289"/>
            <ac:spMk id="11" creationId="{00000000-0000-0000-0000-000000000000}"/>
          </ac:spMkLst>
        </pc:spChg>
        <pc:spChg chg="del">
          <ac:chgData name="George" userId="22d0b802-afc6-4b8f-ba57-7a855d96927f" providerId="ADAL" clId="{B3A70AA2-4023-4D48-AB19-2B78D9776EC6}" dt="2020-03-01T21:59:52.637" v="2242" actId="478"/>
          <ac:spMkLst>
            <pc:docMk/>
            <pc:sldMk cId="1771382805" sldId="289"/>
            <ac:spMk id="12" creationId="{E0800236-16B1-47E6-ACB0-1EE54C224E4D}"/>
          </ac:spMkLst>
        </pc:spChg>
        <pc:picChg chg="add mod modCrop">
          <ac:chgData name="George" userId="22d0b802-afc6-4b8f-ba57-7a855d96927f" providerId="ADAL" clId="{B3A70AA2-4023-4D48-AB19-2B78D9776EC6}" dt="2020-03-01T22:01:48.474" v="2248" actId="1076"/>
          <ac:picMkLst>
            <pc:docMk/>
            <pc:sldMk cId="1771382805" sldId="289"/>
            <ac:picMk id="2" creationId="{38014AE3-5DF6-4E3A-8788-278FAAD24645}"/>
          </ac:picMkLst>
        </pc:picChg>
        <pc:picChg chg="del">
          <ac:chgData name="George" userId="22d0b802-afc6-4b8f-ba57-7a855d96927f" providerId="ADAL" clId="{B3A70AA2-4023-4D48-AB19-2B78D9776EC6}" dt="2020-03-01T21:59:50.280" v="2240" actId="478"/>
          <ac:picMkLst>
            <pc:docMk/>
            <pc:sldMk cId="1771382805" sldId="289"/>
            <ac:picMk id="3" creationId="{8C51CBFA-BA88-44F6-BA7D-BFAF77A7F98A}"/>
          </ac:picMkLst>
        </pc:picChg>
        <pc:picChg chg="del">
          <ac:chgData name="George" userId="22d0b802-afc6-4b8f-ba57-7a855d96927f" providerId="ADAL" clId="{B3A70AA2-4023-4D48-AB19-2B78D9776EC6}" dt="2020-03-01T21:59:48.987" v="2239" actId="478"/>
          <ac:picMkLst>
            <pc:docMk/>
            <pc:sldMk cId="1771382805" sldId="289"/>
            <ac:picMk id="6" creationId="{CCB1B190-8449-4B96-B0BB-EF9C1AF8837A}"/>
          </ac:picMkLst>
        </pc:picChg>
      </pc:sldChg>
      <pc:sldChg chg="addSp delSp modSp add">
        <pc:chgData name="George" userId="22d0b802-afc6-4b8f-ba57-7a855d96927f" providerId="ADAL" clId="{B3A70AA2-4023-4D48-AB19-2B78D9776EC6}" dt="2020-03-01T22:03:28.001" v="2291" actId="1076"/>
        <pc:sldMkLst>
          <pc:docMk/>
          <pc:sldMk cId="3457982184" sldId="290"/>
        </pc:sldMkLst>
        <pc:spChg chg="mod">
          <ac:chgData name="George" userId="22d0b802-afc6-4b8f-ba57-7a855d96927f" providerId="ADAL" clId="{B3A70AA2-4023-4D48-AB19-2B78D9776EC6}" dt="2020-03-01T22:02:31.248" v="2285" actId="20577"/>
          <ac:spMkLst>
            <pc:docMk/>
            <pc:sldMk cId="3457982184" sldId="290"/>
            <ac:spMk id="11" creationId="{00000000-0000-0000-0000-000000000000}"/>
          </ac:spMkLst>
        </pc:spChg>
        <pc:picChg chg="del">
          <ac:chgData name="George" userId="22d0b802-afc6-4b8f-ba57-7a855d96927f" providerId="ADAL" clId="{B3A70AA2-4023-4D48-AB19-2B78D9776EC6}" dt="2020-03-01T22:02:33.169" v="2286" actId="478"/>
          <ac:picMkLst>
            <pc:docMk/>
            <pc:sldMk cId="3457982184" sldId="290"/>
            <ac:picMk id="2" creationId="{38014AE3-5DF6-4E3A-8788-278FAAD24645}"/>
          </ac:picMkLst>
        </pc:picChg>
        <pc:picChg chg="add mod">
          <ac:chgData name="George" userId="22d0b802-afc6-4b8f-ba57-7a855d96927f" providerId="ADAL" clId="{B3A70AA2-4023-4D48-AB19-2B78D9776EC6}" dt="2020-03-01T22:03:28.001" v="2291" actId="1076"/>
          <ac:picMkLst>
            <pc:docMk/>
            <pc:sldMk cId="3457982184" sldId="290"/>
            <ac:picMk id="9218" creationId="{6518CC9C-D9C0-4965-9AA7-36542134F01D}"/>
          </ac:picMkLst>
        </pc:picChg>
      </pc:sldChg>
      <pc:sldChg chg="addSp delSp modSp add">
        <pc:chgData name="George" userId="22d0b802-afc6-4b8f-ba57-7a855d96927f" providerId="ADAL" clId="{B3A70AA2-4023-4D48-AB19-2B78D9776EC6}" dt="2020-03-01T22:05:07.644" v="2319" actId="20577"/>
        <pc:sldMkLst>
          <pc:docMk/>
          <pc:sldMk cId="4202468813" sldId="291"/>
        </pc:sldMkLst>
        <pc:spChg chg="mod">
          <ac:chgData name="George" userId="22d0b802-afc6-4b8f-ba57-7a855d96927f" providerId="ADAL" clId="{B3A70AA2-4023-4D48-AB19-2B78D9776EC6}" dt="2020-03-01T22:05:07.644" v="2319" actId="20577"/>
          <ac:spMkLst>
            <pc:docMk/>
            <pc:sldMk cId="4202468813" sldId="291"/>
            <ac:spMk id="11" creationId="{00000000-0000-0000-0000-000000000000}"/>
          </ac:spMkLst>
        </pc:spChg>
        <pc:picChg chg="del">
          <ac:chgData name="George" userId="22d0b802-afc6-4b8f-ba57-7a855d96927f" providerId="ADAL" clId="{B3A70AA2-4023-4D48-AB19-2B78D9776EC6}" dt="2020-03-01T22:04:54.912" v="2293" actId="478"/>
          <ac:picMkLst>
            <pc:docMk/>
            <pc:sldMk cId="4202468813" sldId="291"/>
            <ac:picMk id="2" creationId="{38014AE3-5DF6-4E3A-8788-278FAAD24645}"/>
          </ac:picMkLst>
        </pc:picChg>
        <pc:picChg chg="add mod">
          <ac:chgData name="George" userId="22d0b802-afc6-4b8f-ba57-7a855d96927f" providerId="ADAL" clId="{B3A70AA2-4023-4D48-AB19-2B78D9776EC6}" dt="2020-03-01T22:05:01.368" v="2297" actId="1076"/>
          <ac:picMkLst>
            <pc:docMk/>
            <pc:sldMk cId="4202468813" sldId="291"/>
            <ac:picMk id="3" creationId="{2A667838-C19F-4223-BC36-B5B502EB9FE5}"/>
          </ac:picMkLst>
        </pc:picChg>
      </pc:sldChg>
      <pc:sldChg chg="addSp delSp modSp add">
        <pc:chgData name="George" userId="22d0b802-afc6-4b8f-ba57-7a855d96927f" providerId="ADAL" clId="{B3A70AA2-4023-4D48-AB19-2B78D9776EC6}" dt="2020-03-01T22:06:36.029" v="2346" actId="1076"/>
        <pc:sldMkLst>
          <pc:docMk/>
          <pc:sldMk cId="3247613436" sldId="292"/>
        </pc:sldMkLst>
        <pc:spChg chg="mod">
          <ac:chgData name="George" userId="22d0b802-afc6-4b8f-ba57-7a855d96927f" providerId="ADAL" clId="{B3A70AA2-4023-4D48-AB19-2B78D9776EC6}" dt="2020-03-01T22:06:24.025" v="2342" actId="20577"/>
          <ac:spMkLst>
            <pc:docMk/>
            <pc:sldMk cId="3247613436" sldId="292"/>
            <ac:spMk id="11" creationId="{00000000-0000-0000-0000-000000000000}"/>
          </ac:spMkLst>
        </pc:spChg>
        <pc:picChg chg="add mod">
          <ac:chgData name="George" userId="22d0b802-afc6-4b8f-ba57-7a855d96927f" providerId="ADAL" clId="{B3A70AA2-4023-4D48-AB19-2B78D9776EC6}" dt="2020-03-01T22:06:36.029" v="2346" actId="1076"/>
          <ac:picMkLst>
            <pc:docMk/>
            <pc:sldMk cId="3247613436" sldId="292"/>
            <ac:picMk id="2" creationId="{5FC14B16-FA2F-4164-A476-0DC66F7C83CC}"/>
          </ac:picMkLst>
        </pc:picChg>
        <pc:picChg chg="del">
          <ac:chgData name="George" userId="22d0b802-afc6-4b8f-ba57-7a855d96927f" providerId="ADAL" clId="{B3A70AA2-4023-4D48-AB19-2B78D9776EC6}" dt="2020-03-01T22:06:03.802" v="2321" actId="478"/>
          <ac:picMkLst>
            <pc:docMk/>
            <pc:sldMk cId="3247613436" sldId="292"/>
            <ac:picMk id="3" creationId="{2A667838-C19F-4223-BC36-B5B502EB9FE5}"/>
          </ac:picMkLst>
        </pc:picChg>
      </pc:sldChg>
      <pc:sldChg chg="addSp delSp modSp add">
        <pc:chgData name="George" userId="22d0b802-afc6-4b8f-ba57-7a855d96927f" providerId="ADAL" clId="{B3A70AA2-4023-4D48-AB19-2B78D9776EC6}" dt="2020-03-01T22:08:36.776" v="2400" actId="2085"/>
        <pc:sldMkLst>
          <pc:docMk/>
          <pc:sldMk cId="1933266887" sldId="293"/>
        </pc:sldMkLst>
        <pc:spChg chg="add mod">
          <ac:chgData name="George" userId="22d0b802-afc6-4b8f-ba57-7a855d96927f" providerId="ADAL" clId="{B3A70AA2-4023-4D48-AB19-2B78D9776EC6}" dt="2020-03-01T22:08:36.776" v="2400" actId="2085"/>
          <ac:spMkLst>
            <pc:docMk/>
            <pc:sldMk cId="1933266887" sldId="293"/>
            <ac:spMk id="4" creationId="{1239B575-AA23-4FF9-B92E-0B097C387DE0}"/>
          </ac:spMkLst>
        </pc:spChg>
        <pc:spChg chg="mod">
          <ac:chgData name="George" userId="22d0b802-afc6-4b8f-ba57-7a855d96927f" providerId="ADAL" clId="{B3A70AA2-4023-4D48-AB19-2B78D9776EC6}" dt="2020-03-01T22:07:14.476" v="2389" actId="20577"/>
          <ac:spMkLst>
            <pc:docMk/>
            <pc:sldMk cId="1933266887" sldId="293"/>
            <ac:spMk id="11" creationId="{00000000-0000-0000-0000-000000000000}"/>
          </ac:spMkLst>
        </pc:spChg>
        <pc:picChg chg="del">
          <ac:chgData name="George" userId="22d0b802-afc6-4b8f-ba57-7a855d96927f" providerId="ADAL" clId="{B3A70AA2-4023-4D48-AB19-2B78D9776EC6}" dt="2020-03-01T22:07:16.158" v="2390" actId="478"/>
          <ac:picMkLst>
            <pc:docMk/>
            <pc:sldMk cId="1933266887" sldId="293"/>
            <ac:picMk id="2" creationId="{5FC14B16-FA2F-4164-A476-0DC66F7C83CC}"/>
          </ac:picMkLst>
        </pc:picChg>
        <pc:picChg chg="add mod">
          <ac:chgData name="George" userId="22d0b802-afc6-4b8f-ba57-7a855d96927f" providerId="ADAL" clId="{B3A70AA2-4023-4D48-AB19-2B78D9776EC6}" dt="2020-03-01T22:08:03.493" v="2393" actId="1076"/>
          <ac:picMkLst>
            <pc:docMk/>
            <pc:sldMk cId="1933266887" sldId="293"/>
            <ac:picMk id="3" creationId="{F579A940-2D82-4A1D-9B78-8C4B1988F5B9}"/>
          </ac:picMkLst>
        </pc:picChg>
      </pc:sldChg>
      <pc:sldChg chg="add del">
        <pc:chgData name="George" userId="22d0b802-afc6-4b8f-ba57-7a855d96927f" providerId="ADAL" clId="{B3A70AA2-4023-4D48-AB19-2B78D9776EC6}" dt="2020-03-01T22:06:06.479" v="2323"/>
        <pc:sldMkLst>
          <pc:docMk/>
          <pc:sldMk cId="3923709761" sldId="293"/>
        </pc:sldMkLst>
      </pc:sldChg>
      <pc:sldChg chg="addSp delSp modSp add">
        <pc:chgData name="George" userId="22d0b802-afc6-4b8f-ba57-7a855d96927f" providerId="ADAL" clId="{B3A70AA2-4023-4D48-AB19-2B78D9776EC6}" dt="2020-03-01T22:10:46.755" v="2473" actId="1076"/>
        <pc:sldMkLst>
          <pc:docMk/>
          <pc:sldMk cId="3092447397" sldId="294"/>
        </pc:sldMkLst>
        <pc:spChg chg="add del mod ord">
          <ac:chgData name="George" userId="22d0b802-afc6-4b8f-ba57-7a855d96927f" providerId="ADAL" clId="{B3A70AA2-4023-4D48-AB19-2B78D9776EC6}" dt="2020-03-01T22:10:46.755" v="2473" actId="1076"/>
          <ac:spMkLst>
            <pc:docMk/>
            <pc:sldMk cId="3092447397" sldId="294"/>
            <ac:spMk id="4" creationId="{1239B575-AA23-4FF9-B92E-0B097C387DE0}"/>
          </ac:spMkLst>
        </pc:spChg>
        <pc:spChg chg="mod">
          <ac:chgData name="George" userId="22d0b802-afc6-4b8f-ba57-7a855d96927f" providerId="ADAL" clId="{B3A70AA2-4023-4D48-AB19-2B78D9776EC6}" dt="2020-03-01T22:09:52.185" v="2455" actId="20577"/>
          <ac:spMkLst>
            <pc:docMk/>
            <pc:sldMk cId="3092447397" sldId="294"/>
            <ac:spMk id="11" creationId="{00000000-0000-0000-0000-000000000000}"/>
          </ac:spMkLst>
        </pc:spChg>
        <pc:picChg chg="add mod">
          <ac:chgData name="George" userId="22d0b802-afc6-4b8f-ba57-7a855d96927f" providerId="ADAL" clId="{B3A70AA2-4023-4D48-AB19-2B78D9776EC6}" dt="2020-03-01T22:10:42.977" v="2472" actId="1076"/>
          <ac:picMkLst>
            <pc:docMk/>
            <pc:sldMk cId="3092447397" sldId="294"/>
            <ac:picMk id="2" creationId="{5469B419-A9B6-4549-9082-C259420F2F8D}"/>
          </ac:picMkLst>
        </pc:picChg>
        <pc:picChg chg="del">
          <ac:chgData name="George" userId="22d0b802-afc6-4b8f-ba57-7a855d96927f" providerId="ADAL" clId="{B3A70AA2-4023-4D48-AB19-2B78D9776EC6}" dt="2020-03-01T22:10:09.865" v="2456" actId="478"/>
          <ac:picMkLst>
            <pc:docMk/>
            <pc:sldMk cId="3092447397" sldId="294"/>
            <ac:picMk id="3" creationId="{F579A940-2D82-4A1D-9B78-8C4B1988F5B9}"/>
          </ac:picMkLst>
        </pc:picChg>
      </pc:sldChg>
      <pc:sldChg chg="addSp delSp modSp add">
        <pc:chgData name="George" userId="22d0b802-afc6-4b8f-ba57-7a855d96927f" providerId="ADAL" clId="{B3A70AA2-4023-4D48-AB19-2B78D9776EC6}" dt="2020-03-01T22:11:51.553" v="2481" actId="14100"/>
        <pc:sldMkLst>
          <pc:docMk/>
          <pc:sldMk cId="1105018277" sldId="295"/>
        </pc:sldMkLst>
        <pc:spChg chg="del">
          <ac:chgData name="George" userId="22d0b802-afc6-4b8f-ba57-7a855d96927f" providerId="ADAL" clId="{B3A70AA2-4023-4D48-AB19-2B78D9776EC6}" dt="2020-03-01T22:11:26.310" v="2475" actId="478"/>
          <ac:spMkLst>
            <pc:docMk/>
            <pc:sldMk cId="1105018277" sldId="295"/>
            <ac:spMk id="4" creationId="{1239B575-AA23-4FF9-B92E-0B097C387DE0}"/>
          </ac:spMkLst>
        </pc:spChg>
        <pc:picChg chg="del">
          <ac:chgData name="George" userId="22d0b802-afc6-4b8f-ba57-7a855d96927f" providerId="ADAL" clId="{B3A70AA2-4023-4D48-AB19-2B78D9776EC6}" dt="2020-03-01T22:11:27.155" v="2476" actId="478"/>
          <ac:picMkLst>
            <pc:docMk/>
            <pc:sldMk cId="1105018277" sldId="295"/>
            <ac:picMk id="2" creationId="{5469B419-A9B6-4549-9082-C259420F2F8D}"/>
          </ac:picMkLst>
        </pc:picChg>
        <pc:picChg chg="add mod">
          <ac:chgData name="George" userId="22d0b802-afc6-4b8f-ba57-7a855d96927f" providerId="ADAL" clId="{B3A70AA2-4023-4D48-AB19-2B78D9776EC6}" dt="2020-03-01T22:11:51.553" v="2481" actId="14100"/>
          <ac:picMkLst>
            <pc:docMk/>
            <pc:sldMk cId="1105018277" sldId="295"/>
            <ac:picMk id="3" creationId="{585B2EAE-3693-4CD0-A3DF-FA7B17CE8DF9}"/>
          </ac:picMkLst>
        </pc:picChg>
      </pc:sldChg>
      <pc:sldChg chg="addSp modSp add">
        <pc:chgData name="George" userId="22d0b802-afc6-4b8f-ba57-7a855d96927f" providerId="ADAL" clId="{B3A70AA2-4023-4D48-AB19-2B78D9776EC6}" dt="2020-03-01T22:15:56.142" v="2571" actId="1076"/>
        <pc:sldMkLst>
          <pc:docMk/>
          <pc:sldMk cId="2329897632" sldId="296"/>
        </pc:sldMkLst>
        <pc:spChg chg="add mod">
          <ac:chgData name="George" userId="22d0b802-afc6-4b8f-ba57-7a855d96927f" providerId="ADAL" clId="{B3A70AA2-4023-4D48-AB19-2B78D9776EC6}" dt="2020-03-01T22:15:50.436" v="2570" actId="1582"/>
          <ac:spMkLst>
            <pc:docMk/>
            <pc:sldMk cId="2329897632" sldId="296"/>
            <ac:spMk id="2" creationId="{59B4B759-A8CE-4471-9E45-5A87B63F16F3}"/>
          </ac:spMkLst>
        </pc:spChg>
        <pc:spChg chg="mod">
          <ac:chgData name="George" userId="22d0b802-afc6-4b8f-ba57-7a855d96927f" providerId="ADAL" clId="{B3A70AA2-4023-4D48-AB19-2B78D9776EC6}" dt="2020-03-01T22:15:06.487" v="2565" actId="20577"/>
          <ac:spMkLst>
            <pc:docMk/>
            <pc:sldMk cId="2329897632" sldId="296"/>
            <ac:spMk id="11" creationId="{00000000-0000-0000-0000-000000000000}"/>
          </ac:spMkLst>
        </pc:spChg>
        <pc:picChg chg="mod">
          <ac:chgData name="George" userId="22d0b802-afc6-4b8f-ba57-7a855d96927f" providerId="ADAL" clId="{B3A70AA2-4023-4D48-AB19-2B78D9776EC6}" dt="2020-03-01T22:15:56.142" v="2571" actId="1076"/>
          <ac:picMkLst>
            <pc:docMk/>
            <pc:sldMk cId="2329897632" sldId="296"/>
            <ac:picMk id="3" creationId="{585B2EAE-3693-4CD0-A3DF-FA7B17CE8DF9}"/>
          </ac:picMkLst>
        </pc:picChg>
      </pc:sldChg>
      <pc:sldChg chg="addSp delSp modSp add ord">
        <pc:chgData name="George" userId="22d0b802-afc6-4b8f-ba57-7a855d96927f" providerId="ADAL" clId="{B3A70AA2-4023-4D48-AB19-2B78D9776EC6}" dt="2020-03-01T22:18:29.556" v="2611"/>
        <pc:sldMkLst>
          <pc:docMk/>
          <pc:sldMk cId="419784785" sldId="297"/>
        </pc:sldMkLst>
        <pc:spChg chg="mod">
          <ac:chgData name="George" userId="22d0b802-afc6-4b8f-ba57-7a855d96927f" providerId="ADAL" clId="{B3A70AA2-4023-4D48-AB19-2B78D9776EC6}" dt="2020-03-01T22:17:56.040" v="2609" actId="20577"/>
          <ac:spMkLst>
            <pc:docMk/>
            <pc:sldMk cId="419784785" sldId="297"/>
            <ac:spMk id="11" creationId="{00000000-0000-0000-0000-000000000000}"/>
          </ac:spMkLst>
        </pc:spChg>
        <pc:picChg chg="del">
          <ac:chgData name="George" userId="22d0b802-afc6-4b8f-ba57-7a855d96927f" providerId="ADAL" clId="{B3A70AA2-4023-4D48-AB19-2B78D9776EC6}" dt="2020-03-01T22:17:19.788" v="2573" actId="478"/>
          <ac:picMkLst>
            <pc:docMk/>
            <pc:sldMk cId="419784785" sldId="297"/>
            <ac:picMk id="3" creationId="{585B2EAE-3693-4CD0-A3DF-FA7B17CE8DF9}"/>
          </ac:picMkLst>
        </pc:picChg>
        <pc:picChg chg="add mod ord">
          <ac:chgData name="George" userId="22d0b802-afc6-4b8f-ba57-7a855d96927f" providerId="ADAL" clId="{B3A70AA2-4023-4D48-AB19-2B78D9776EC6}" dt="2020-03-01T22:17:47.040" v="2580" actId="1076"/>
          <ac:picMkLst>
            <pc:docMk/>
            <pc:sldMk cId="419784785" sldId="297"/>
            <ac:picMk id="4" creationId="{11EC03D9-1AA8-4F21-A3D8-7CB33979509A}"/>
          </ac:picMkLst>
        </pc:picChg>
      </pc:sldChg>
      <pc:sldChg chg="addSp delSp modSp add">
        <pc:chgData name="George" userId="22d0b802-afc6-4b8f-ba57-7a855d96927f" providerId="ADAL" clId="{B3A70AA2-4023-4D48-AB19-2B78D9776EC6}" dt="2020-03-01T22:19:49.600" v="2646" actId="1076"/>
        <pc:sldMkLst>
          <pc:docMk/>
          <pc:sldMk cId="2590311963" sldId="298"/>
        </pc:sldMkLst>
        <pc:spChg chg="mod">
          <ac:chgData name="George" userId="22d0b802-afc6-4b8f-ba57-7a855d96927f" providerId="ADAL" clId="{B3A70AA2-4023-4D48-AB19-2B78D9776EC6}" dt="2020-03-01T22:19:16.313" v="2638" actId="20577"/>
          <ac:spMkLst>
            <pc:docMk/>
            <pc:sldMk cId="2590311963" sldId="298"/>
            <ac:spMk id="11" creationId="{00000000-0000-0000-0000-000000000000}"/>
          </ac:spMkLst>
        </pc:spChg>
        <pc:picChg chg="del">
          <ac:chgData name="George" userId="22d0b802-afc6-4b8f-ba57-7a855d96927f" providerId="ADAL" clId="{B3A70AA2-4023-4D48-AB19-2B78D9776EC6}" dt="2020-03-01T22:19:20.992" v="2639" actId="478"/>
          <ac:picMkLst>
            <pc:docMk/>
            <pc:sldMk cId="2590311963" sldId="298"/>
            <ac:picMk id="3" creationId="{585B2EAE-3693-4CD0-A3DF-FA7B17CE8DF9}"/>
          </ac:picMkLst>
        </pc:picChg>
        <pc:picChg chg="add mod ord">
          <ac:chgData name="George" userId="22d0b802-afc6-4b8f-ba57-7a855d96927f" providerId="ADAL" clId="{B3A70AA2-4023-4D48-AB19-2B78D9776EC6}" dt="2020-03-01T22:19:49.600" v="2646" actId="1076"/>
          <ac:picMkLst>
            <pc:docMk/>
            <pc:sldMk cId="2590311963" sldId="298"/>
            <ac:picMk id="4" creationId="{1D603DFD-EE9D-4090-98A4-A0F54FA4A468}"/>
          </ac:picMkLst>
        </pc:picChg>
      </pc:sldChg>
      <pc:sldChg chg="addSp delSp modSp add">
        <pc:chgData name="George" userId="22d0b802-afc6-4b8f-ba57-7a855d96927f" providerId="ADAL" clId="{B3A70AA2-4023-4D48-AB19-2B78D9776EC6}" dt="2020-03-01T22:21:24.004" v="2677" actId="1076"/>
        <pc:sldMkLst>
          <pc:docMk/>
          <pc:sldMk cId="3889475880" sldId="299"/>
        </pc:sldMkLst>
        <pc:spChg chg="del">
          <ac:chgData name="George" userId="22d0b802-afc6-4b8f-ba57-7a855d96927f" providerId="ADAL" clId="{B3A70AA2-4023-4D48-AB19-2B78D9776EC6}" dt="2020-03-01T22:20:48.531" v="2674" actId="478"/>
          <ac:spMkLst>
            <pc:docMk/>
            <pc:sldMk cId="3889475880" sldId="299"/>
            <ac:spMk id="2" creationId="{59B4B759-A8CE-4471-9E45-5A87B63F16F3}"/>
          </ac:spMkLst>
        </pc:spChg>
        <pc:spChg chg="mod">
          <ac:chgData name="George" userId="22d0b802-afc6-4b8f-ba57-7a855d96927f" providerId="ADAL" clId="{B3A70AA2-4023-4D48-AB19-2B78D9776EC6}" dt="2020-03-01T22:20:45.360" v="2672" actId="5793"/>
          <ac:spMkLst>
            <pc:docMk/>
            <pc:sldMk cId="3889475880" sldId="299"/>
            <ac:spMk id="11" creationId="{00000000-0000-0000-0000-000000000000}"/>
          </ac:spMkLst>
        </pc:spChg>
        <pc:picChg chg="add mod">
          <ac:chgData name="George" userId="22d0b802-afc6-4b8f-ba57-7a855d96927f" providerId="ADAL" clId="{B3A70AA2-4023-4D48-AB19-2B78D9776EC6}" dt="2020-03-01T22:21:24.004" v="2677" actId="1076"/>
          <ac:picMkLst>
            <pc:docMk/>
            <pc:sldMk cId="3889475880" sldId="299"/>
            <ac:picMk id="3" creationId="{64626103-F9C1-416F-9282-A8B5399303D1}"/>
          </ac:picMkLst>
        </pc:picChg>
        <pc:picChg chg="del">
          <ac:chgData name="George" userId="22d0b802-afc6-4b8f-ba57-7a855d96927f" providerId="ADAL" clId="{B3A70AA2-4023-4D48-AB19-2B78D9776EC6}" dt="2020-03-01T22:20:47.180" v="2673" actId="478"/>
          <ac:picMkLst>
            <pc:docMk/>
            <pc:sldMk cId="3889475880" sldId="299"/>
            <ac:picMk id="4" creationId="{1D603DFD-EE9D-4090-98A4-A0F54FA4A468}"/>
          </ac:picMkLst>
        </pc:picChg>
      </pc:sldChg>
      <pc:sldChg chg="addSp delSp modSp add ord">
        <pc:chgData name="George" userId="22d0b802-afc6-4b8f-ba57-7a855d96927f" providerId="ADAL" clId="{B3A70AA2-4023-4D48-AB19-2B78D9776EC6}" dt="2020-03-01T22:23:57.814" v="2773" actId="2711"/>
        <pc:sldMkLst>
          <pc:docMk/>
          <pc:sldMk cId="40152701" sldId="300"/>
        </pc:sldMkLst>
        <pc:spChg chg="del">
          <ac:chgData name="George" userId="22d0b802-afc6-4b8f-ba57-7a855d96927f" providerId="ADAL" clId="{B3A70AA2-4023-4D48-AB19-2B78D9776EC6}" dt="2020-03-01T22:22:52.989" v="2765" actId="478"/>
          <ac:spMkLst>
            <pc:docMk/>
            <pc:sldMk cId="40152701" sldId="300"/>
            <ac:spMk id="2" creationId="{59B4B759-A8CE-4471-9E45-5A87B63F16F3}"/>
          </ac:spMkLst>
        </pc:spChg>
        <pc:spChg chg="add mod">
          <ac:chgData name="George" userId="22d0b802-afc6-4b8f-ba57-7a855d96927f" providerId="ADAL" clId="{B3A70AA2-4023-4D48-AB19-2B78D9776EC6}" dt="2020-03-01T22:23:57.814" v="2773" actId="2711"/>
          <ac:spMkLst>
            <pc:docMk/>
            <pc:sldMk cId="40152701" sldId="300"/>
            <ac:spMk id="5" creationId="{DCC86AD1-A38E-4DF3-85C6-24528FF9A811}"/>
          </ac:spMkLst>
        </pc:spChg>
        <pc:spChg chg="mod">
          <ac:chgData name="George" userId="22d0b802-afc6-4b8f-ba57-7a855d96927f" providerId="ADAL" clId="{B3A70AA2-4023-4D48-AB19-2B78D9776EC6}" dt="2020-03-01T22:22:45.732" v="2763" actId="20577"/>
          <ac:spMkLst>
            <pc:docMk/>
            <pc:sldMk cId="40152701" sldId="300"/>
            <ac:spMk id="11" creationId="{00000000-0000-0000-0000-000000000000}"/>
          </ac:spMkLst>
        </pc:spChg>
        <pc:picChg chg="add mod">
          <ac:chgData name="George" userId="22d0b802-afc6-4b8f-ba57-7a855d96927f" providerId="ADAL" clId="{B3A70AA2-4023-4D48-AB19-2B78D9776EC6}" dt="2020-03-01T22:23:40.944" v="2768" actId="1076"/>
          <ac:picMkLst>
            <pc:docMk/>
            <pc:sldMk cId="40152701" sldId="300"/>
            <ac:picMk id="3" creationId="{B4555CDB-7BFA-4FE2-B88C-8B7F0459F6C2}"/>
          </ac:picMkLst>
        </pc:picChg>
        <pc:picChg chg="del">
          <ac:chgData name="George" userId="22d0b802-afc6-4b8f-ba57-7a855d96927f" providerId="ADAL" clId="{B3A70AA2-4023-4D48-AB19-2B78D9776EC6}" dt="2020-03-01T22:22:51.357" v="2764" actId="478"/>
          <ac:picMkLst>
            <pc:docMk/>
            <pc:sldMk cId="40152701" sldId="300"/>
            <ac:picMk id="4" creationId="{1D603DFD-EE9D-4090-98A4-A0F54FA4A468}"/>
          </ac:picMkLst>
        </pc:picChg>
      </pc:sldChg>
      <pc:sldChg chg="addSp delSp modSp add del ord">
        <pc:chgData name="George" userId="22d0b802-afc6-4b8f-ba57-7a855d96927f" providerId="ADAL" clId="{B3A70AA2-4023-4D48-AB19-2B78D9776EC6}" dt="2020-03-01T22:46:31.333" v="3202" actId="47"/>
        <pc:sldMkLst>
          <pc:docMk/>
          <pc:sldMk cId="3000552829" sldId="301"/>
        </pc:sldMkLst>
        <pc:spChg chg="add del mod">
          <ac:chgData name="George" userId="22d0b802-afc6-4b8f-ba57-7a855d96927f" providerId="ADAL" clId="{B3A70AA2-4023-4D48-AB19-2B78D9776EC6}" dt="2020-03-01T22:46:24.726" v="3200" actId="21"/>
          <ac:spMkLst>
            <pc:docMk/>
            <pc:sldMk cId="3000552829" sldId="301"/>
            <ac:spMk id="5" creationId="{62029EE1-44C2-478A-8E13-CC950BDE4EF9}"/>
          </ac:spMkLst>
        </pc:spChg>
      </pc:sldChg>
      <pc:sldChg chg="delSp add del">
        <pc:chgData name="George" userId="22d0b802-afc6-4b8f-ba57-7a855d96927f" providerId="ADAL" clId="{B3A70AA2-4023-4D48-AB19-2B78D9776EC6}" dt="2020-03-01T22:25:36.867" v="2782" actId="47"/>
        <pc:sldMkLst>
          <pc:docMk/>
          <pc:sldMk cId="84952971" sldId="302"/>
        </pc:sldMkLst>
        <pc:picChg chg="del">
          <ac:chgData name="George" userId="22d0b802-afc6-4b8f-ba57-7a855d96927f" providerId="ADAL" clId="{B3A70AA2-4023-4D48-AB19-2B78D9776EC6}" dt="2020-03-01T22:25:33.324" v="2780" actId="478"/>
          <ac:picMkLst>
            <pc:docMk/>
            <pc:sldMk cId="84952971" sldId="302"/>
            <ac:picMk id="2" creationId="{D236C747-504E-40B6-859F-58C21655FAF7}"/>
          </ac:picMkLst>
        </pc:picChg>
      </pc:sldChg>
      <pc:sldChg chg="addSp delSp modSp add">
        <pc:chgData name="George" userId="22d0b802-afc6-4b8f-ba57-7a855d96927f" providerId="ADAL" clId="{B3A70AA2-4023-4D48-AB19-2B78D9776EC6}" dt="2020-03-01T22:25:54.777" v="2807" actId="20577"/>
        <pc:sldMkLst>
          <pc:docMk/>
          <pc:sldMk cId="2555316479" sldId="303"/>
        </pc:sldMkLst>
        <pc:spChg chg="mod">
          <ac:chgData name="George" userId="22d0b802-afc6-4b8f-ba57-7a855d96927f" providerId="ADAL" clId="{B3A70AA2-4023-4D48-AB19-2B78D9776EC6}" dt="2020-03-01T22:25:54.777" v="2807" actId="20577"/>
          <ac:spMkLst>
            <pc:docMk/>
            <pc:sldMk cId="2555316479" sldId="303"/>
            <ac:spMk id="11" creationId="{00000000-0000-0000-0000-000000000000}"/>
          </ac:spMkLst>
        </pc:spChg>
        <pc:picChg chg="del">
          <ac:chgData name="George" userId="22d0b802-afc6-4b8f-ba57-7a855d96927f" providerId="ADAL" clId="{B3A70AA2-4023-4D48-AB19-2B78D9776EC6}" dt="2020-03-01T22:25:44.962" v="2783" actId="478"/>
          <ac:picMkLst>
            <pc:docMk/>
            <pc:sldMk cId="2555316479" sldId="303"/>
            <ac:picMk id="2" creationId="{D236C747-504E-40B6-859F-58C21655FAF7}"/>
          </ac:picMkLst>
        </pc:picChg>
        <pc:picChg chg="add mod">
          <ac:chgData name="George" userId="22d0b802-afc6-4b8f-ba57-7a855d96927f" providerId="ADAL" clId="{B3A70AA2-4023-4D48-AB19-2B78D9776EC6}" dt="2020-03-01T22:25:47.696" v="2785" actId="1076"/>
          <ac:picMkLst>
            <pc:docMk/>
            <pc:sldMk cId="2555316479" sldId="303"/>
            <ac:picMk id="3" creationId="{EE9AA114-142E-4FC4-BD3D-2FEA199A837F}"/>
          </ac:picMkLst>
        </pc:picChg>
      </pc:sldChg>
      <pc:sldChg chg="addSp delSp modSp add">
        <pc:chgData name="George" userId="22d0b802-afc6-4b8f-ba57-7a855d96927f" providerId="ADAL" clId="{B3A70AA2-4023-4D48-AB19-2B78D9776EC6}" dt="2020-03-01T22:34:22.409" v="2898" actId="1076"/>
        <pc:sldMkLst>
          <pc:docMk/>
          <pc:sldMk cId="2019750624" sldId="304"/>
        </pc:sldMkLst>
        <pc:spChg chg="add mod">
          <ac:chgData name="George" userId="22d0b802-afc6-4b8f-ba57-7a855d96927f" providerId="ADAL" clId="{B3A70AA2-4023-4D48-AB19-2B78D9776EC6}" dt="2020-03-01T22:34:22.409" v="2898" actId="1076"/>
          <ac:spMkLst>
            <pc:docMk/>
            <pc:sldMk cId="2019750624" sldId="304"/>
            <ac:spMk id="2" creationId="{E34CDCB0-49CD-4DDE-B35D-48F16EDF331B}"/>
          </ac:spMkLst>
        </pc:spChg>
        <pc:spChg chg="mod">
          <ac:chgData name="George" userId="22d0b802-afc6-4b8f-ba57-7a855d96927f" providerId="ADAL" clId="{B3A70AA2-4023-4D48-AB19-2B78D9776EC6}" dt="2020-03-01T22:34:18.110" v="2896" actId="403"/>
          <ac:spMkLst>
            <pc:docMk/>
            <pc:sldMk cId="2019750624" sldId="304"/>
            <ac:spMk id="4" creationId="{5A4F6C64-3E8D-4255-95B8-CF64265213DA}"/>
          </ac:spMkLst>
        </pc:spChg>
        <pc:spChg chg="del">
          <ac:chgData name="George" userId="22d0b802-afc6-4b8f-ba57-7a855d96927f" providerId="ADAL" clId="{B3A70AA2-4023-4D48-AB19-2B78D9776EC6}" dt="2020-03-01T22:27:24.686" v="2809" actId="478"/>
          <ac:spMkLst>
            <pc:docMk/>
            <pc:sldMk cId="2019750624" sldId="304"/>
            <ac:spMk id="11" creationId="{00000000-0000-0000-0000-000000000000}"/>
          </ac:spMkLst>
        </pc:spChg>
      </pc:sldChg>
      <pc:sldChg chg="add">
        <pc:chgData name="George" userId="22d0b802-afc6-4b8f-ba57-7a855d96927f" providerId="ADAL" clId="{B3A70AA2-4023-4D48-AB19-2B78D9776EC6}" dt="2020-03-01T22:38:48.943" v="3075"/>
        <pc:sldMkLst>
          <pc:docMk/>
          <pc:sldMk cId="2191243340" sldId="305"/>
        </pc:sldMkLst>
      </pc:sldChg>
      <pc:sldChg chg="modSp add">
        <pc:chgData name="George" userId="22d0b802-afc6-4b8f-ba57-7a855d96927f" providerId="ADAL" clId="{B3A70AA2-4023-4D48-AB19-2B78D9776EC6}" dt="2020-03-01T22:38:56.028" v="3087" actId="20577"/>
        <pc:sldMkLst>
          <pc:docMk/>
          <pc:sldMk cId="2952985971" sldId="306"/>
        </pc:sldMkLst>
        <pc:spChg chg="mod">
          <ac:chgData name="George" userId="22d0b802-afc6-4b8f-ba57-7a855d96927f" providerId="ADAL" clId="{B3A70AA2-4023-4D48-AB19-2B78D9776EC6}" dt="2020-03-01T22:38:56.028" v="3087" actId="20577"/>
          <ac:spMkLst>
            <pc:docMk/>
            <pc:sldMk cId="2952985971" sldId="306"/>
            <ac:spMk id="5" creationId="{00000000-0000-0000-0000-000000000000}"/>
          </ac:spMkLst>
        </pc:spChg>
      </pc:sldChg>
      <pc:sldChg chg="addSp modSp add">
        <pc:chgData name="George" userId="22d0b802-afc6-4b8f-ba57-7a855d96927f" providerId="ADAL" clId="{B3A70AA2-4023-4D48-AB19-2B78D9776EC6}" dt="2020-03-01T22:44:17.080" v="3145" actId="14100"/>
        <pc:sldMkLst>
          <pc:docMk/>
          <pc:sldMk cId="4257747664" sldId="307"/>
        </pc:sldMkLst>
        <pc:spChg chg="mod">
          <ac:chgData name="George" userId="22d0b802-afc6-4b8f-ba57-7a855d96927f" providerId="ADAL" clId="{B3A70AA2-4023-4D48-AB19-2B78D9776EC6}" dt="2020-03-01T22:39:25.845" v="3141" actId="20577"/>
          <ac:spMkLst>
            <pc:docMk/>
            <pc:sldMk cId="4257747664" sldId="307"/>
            <ac:spMk id="4" creationId="{5A4F6C64-3E8D-4255-95B8-CF64265213DA}"/>
          </ac:spMkLst>
        </pc:spChg>
        <pc:spChg chg="mod">
          <ac:chgData name="George" userId="22d0b802-afc6-4b8f-ba57-7a855d96927f" providerId="ADAL" clId="{B3A70AA2-4023-4D48-AB19-2B78D9776EC6}" dt="2020-03-01T22:39:09.650" v="3106" actId="20577"/>
          <ac:spMkLst>
            <pc:docMk/>
            <pc:sldMk cId="4257747664" sldId="307"/>
            <ac:spMk id="11" creationId="{00000000-0000-0000-0000-000000000000}"/>
          </ac:spMkLst>
        </pc:spChg>
        <pc:picChg chg="add mod">
          <ac:chgData name="George" userId="22d0b802-afc6-4b8f-ba57-7a855d96927f" providerId="ADAL" clId="{B3A70AA2-4023-4D48-AB19-2B78D9776EC6}" dt="2020-03-01T22:44:17.080" v="3145" actId="14100"/>
          <ac:picMkLst>
            <pc:docMk/>
            <pc:sldMk cId="4257747664" sldId="307"/>
            <ac:picMk id="16386" creationId="{3226AAFA-6ADC-4BE0-80EF-A7E2073B146D}"/>
          </ac:picMkLst>
        </pc:picChg>
      </pc:sldChg>
      <pc:sldChg chg="addSp delSp modSp add">
        <pc:chgData name="George" userId="22d0b802-afc6-4b8f-ba57-7a855d96927f" providerId="ADAL" clId="{B3A70AA2-4023-4D48-AB19-2B78D9776EC6}" dt="2020-03-01T22:47:59.701" v="3269" actId="14100"/>
        <pc:sldMkLst>
          <pc:docMk/>
          <pc:sldMk cId="492951436" sldId="308"/>
        </pc:sldMkLst>
        <pc:spChg chg="mod">
          <ac:chgData name="George" userId="22d0b802-afc6-4b8f-ba57-7a855d96927f" providerId="ADAL" clId="{B3A70AA2-4023-4D48-AB19-2B78D9776EC6}" dt="2020-03-01T22:44:48.261" v="3179" actId="20577"/>
          <ac:spMkLst>
            <pc:docMk/>
            <pc:sldMk cId="492951436" sldId="308"/>
            <ac:spMk id="4" creationId="{5A4F6C64-3E8D-4255-95B8-CF64265213DA}"/>
          </ac:spMkLst>
        </pc:spChg>
        <pc:spChg chg="add mod">
          <ac:chgData name="George" userId="22d0b802-afc6-4b8f-ba57-7a855d96927f" providerId="ADAL" clId="{B3A70AA2-4023-4D48-AB19-2B78D9776EC6}" dt="2020-03-01T22:47:59.701" v="3269" actId="14100"/>
          <ac:spMkLst>
            <pc:docMk/>
            <pc:sldMk cId="492951436" sldId="308"/>
            <ac:spMk id="6" creationId="{C9611082-7090-4C0C-AC11-420AC42FDC9A}"/>
          </ac:spMkLst>
        </pc:spChg>
        <pc:picChg chg="del">
          <ac:chgData name="George" userId="22d0b802-afc6-4b8f-ba57-7a855d96927f" providerId="ADAL" clId="{B3A70AA2-4023-4D48-AB19-2B78D9776EC6}" dt="2020-03-01T22:44:50.189" v="3180" actId="478"/>
          <ac:picMkLst>
            <pc:docMk/>
            <pc:sldMk cId="492951436" sldId="308"/>
            <ac:picMk id="16386" creationId="{3226AAFA-6ADC-4BE0-80EF-A7E2073B146D}"/>
          </ac:picMkLst>
        </pc:picChg>
      </pc:sldChg>
      <pc:sldChg chg="modSp add">
        <pc:chgData name="George" userId="22d0b802-afc6-4b8f-ba57-7a855d96927f" providerId="ADAL" clId="{B3A70AA2-4023-4D48-AB19-2B78D9776EC6}" dt="2020-03-01T22:47:50.764" v="3265" actId="1076"/>
        <pc:sldMkLst>
          <pc:docMk/>
          <pc:sldMk cId="2125016690" sldId="309"/>
        </pc:sldMkLst>
        <pc:spChg chg="mod">
          <ac:chgData name="George" userId="22d0b802-afc6-4b8f-ba57-7a855d96927f" providerId="ADAL" clId="{B3A70AA2-4023-4D48-AB19-2B78D9776EC6}" dt="2020-03-01T22:47:32.329" v="3259" actId="2711"/>
          <ac:spMkLst>
            <pc:docMk/>
            <pc:sldMk cId="2125016690" sldId="309"/>
            <ac:spMk id="4" creationId="{5A4F6C64-3E8D-4255-95B8-CF64265213DA}"/>
          </ac:spMkLst>
        </pc:spChg>
        <pc:spChg chg="mod">
          <ac:chgData name="George" userId="22d0b802-afc6-4b8f-ba57-7a855d96927f" providerId="ADAL" clId="{B3A70AA2-4023-4D48-AB19-2B78D9776EC6}" dt="2020-03-01T22:47:50.764" v="3265" actId="1076"/>
          <ac:spMkLst>
            <pc:docMk/>
            <pc:sldMk cId="2125016690" sldId="309"/>
            <ac:spMk id="6" creationId="{C9611082-7090-4C0C-AC11-420AC42FDC9A}"/>
          </ac:spMkLst>
        </pc:spChg>
      </pc:sldChg>
      <pc:sldChg chg="delSp modSp add">
        <pc:chgData name="George" userId="22d0b802-afc6-4b8f-ba57-7a855d96927f" providerId="ADAL" clId="{B3A70AA2-4023-4D48-AB19-2B78D9776EC6}" dt="2020-03-01T22:48:42.269" v="3295" actId="478"/>
        <pc:sldMkLst>
          <pc:docMk/>
          <pc:sldMk cId="3261617761" sldId="310"/>
        </pc:sldMkLst>
        <pc:spChg chg="del">
          <ac:chgData name="George" userId="22d0b802-afc6-4b8f-ba57-7a855d96927f" providerId="ADAL" clId="{B3A70AA2-4023-4D48-AB19-2B78D9776EC6}" dt="2020-03-01T22:48:42.269" v="3295" actId="478"/>
          <ac:spMkLst>
            <pc:docMk/>
            <pc:sldMk cId="3261617761" sldId="310"/>
            <ac:spMk id="4" creationId="{5A4F6C64-3E8D-4255-95B8-CF64265213DA}"/>
          </ac:spMkLst>
        </pc:spChg>
        <pc:spChg chg="mod">
          <ac:chgData name="George" userId="22d0b802-afc6-4b8f-ba57-7a855d96927f" providerId="ADAL" clId="{B3A70AA2-4023-4D48-AB19-2B78D9776EC6}" dt="2020-03-01T22:48:39.553" v="3294" actId="20577"/>
          <ac:spMkLst>
            <pc:docMk/>
            <pc:sldMk cId="3261617761" sldId="310"/>
            <ac:spMk id="11"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03F064B-41F2-4661-BDF0-BFD135E9A557}" type="datetimeFigureOut">
              <a:rPr lang="en-US" smtClean="0"/>
              <a:t>11/9/2021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DB3DAC-CD90-4DD2-80B1-E135CFB4F8DD}" type="slidenum">
              <a:rPr lang="en-US" smtClean="0"/>
              <a:t>‹#›</a:t>
            </a:fld>
            <a:endParaRPr lang="en-US"/>
          </a:p>
        </p:txBody>
      </p:sp>
    </p:spTree>
    <p:extLst>
      <p:ext uri="{BB962C8B-B14F-4D97-AF65-F5344CB8AC3E}">
        <p14:creationId xmlns:p14="http://schemas.microsoft.com/office/powerpoint/2010/main" val="9108635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Healthcare</a:t>
            </a:r>
          </a:p>
          <a:p>
            <a:pPr marL="171450" indent="-171450">
              <a:buFontTx/>
              <a:buChar char="-"/>
            </a:pPr>
            <a:r>
              <a:rPr lang="en-US" dirty="0"/>
              <a:t>Agriculture</a:t>
            </a:r>
          </a:p>
          <a:p>
            <a:pPr marL="171450" indent="-171450">
              <a:buFontTx/>
              <a:buChar char="-"/>
            </a:pPr>
            <a:r>
              <a:rPr lang="en-US" dirty="0"/>
              <a:t>Academia </a:t>
            </a:r>
          </a:p>
          <a:p>
            <a:pPr marL="171450" indent="-171450">
              <a:buFontTx/>
              <a:buChar char="-"/>
            </a:pPr>
            <a:endParaRPr lang="en-US" dirty="0"/>
          </a:p>
        </p:txBody>
      </p:sp>
      <p:sp>
        <p:nvSpPr>
          <p:cNvPr id="4" name="Slide Number Placeholder 3"/>
          <p:cNvSpPr>
            <a:spLocks noGrp="1"/>
          </p:cNvSpPr>
          <p:nvPr>
            <p:ph type="sldNum" sz="quarter" idx="5"/>
          </p:nvPr>
        </p:nvSpPr>
        <p:spPr/>
        <p:txBody>
          <a:bodyPr/>
          <a:lstStyle/>
          <a:p>
            <a:fld id="{F9DB3DAC-CD90-4DD2-80B1-E135CFB4F8DD}" type="slidenum">
              <a:rPr lang="en-US" smtClean="0"/>
              <a:t>3</a:t>
            </a:fld>
            <a:endParaRPr lang="en-US"/>
          </a:p>
        </p:txBody>
      </p:sp>
    </p:spTree>
    <p:extLst>
      <p:ext uri="{BB962C8B-B14F-4D97-AF65-F5344CB8AC3E}">
        <p14:creationId xmlns:p14="http://schemas.microsoft.com/office/powerpoint/2010/main" val="12470483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a:r>
          </a:p>
        </p:txBody>
      </p:sp>
      <p:sp>
        <p:nvSpPr>
          <p:cNvPr id="4" name="Slide Number Placeholder 3"/>
          <p:cNvSpPr>
            <a:spLocks noGrp="1"/>
          </p:cNvSpPr>
          <p:nvPr>
            <p:ph type="sldNum" sz="quarter" idx="5"/>
          </p:nvPr>
        </p:nvSpPr>
        <p:spPr/>
        <p:txBody>
          <a:bodyPr/>
          <a:lstStyle/>
          <a:p>
            <a:fld id="{3BB66621-ADCC-4EF8-8003-B9D3E881DCD2}" type="slidenum">
              <a:rPr lang="en-US" smtClean="0"/>
              <a:t>5</a:t>
            </a:fld>
            <a:endParaRPr lang="en-US"/>
          </a:p>
        </p:txBody>
      </p:sp>
    </p:spTree>
    <p:extLst>
      <p:ext uri="{BB962C8B-B14F-4D97-AF65-F5344CB8AC3E}">
        <p14:creationId xmlns:p14="http://schemas.microsoft.com/office/powerpoint/2010/main" val="22134682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this figure comes from my book and it’s a very broad conceptualization of the various slices of the stack. You know we hear engineers or web developers talk about being “full stack” all the time but it’s not so common an expression as it could be. </a:t>
            </a:r>
          </a:p>
          <a:p>
            <a:endParaRPr lang="en-US" dirty="0"/>
          </a:p>
          <a:p>
            <a:endParaRPr lang="en-US" dirty="0"/>
          </a:p>
        </p:txBody>
      </p:sp>
      <p:sp>
        <p:nvSpPr>
          <p:cNvPr id="4" name="Slide Number Placeholder 3"/>
          <p:cNvSpPr>
            <a:spLocks noGrp="1"/>
          </p:cNvSpPr>
          <p:nvPr>
            <p:ph type="sldNum" sz="quarter" idx="5"/>
          </p:nvPr>
        </p:nvSpPr>
        <p:spPr/>
        <p:txBody>
          <a:bodyPr/>
          <a:lstStyle/>
          <a:p>
            <a:fld id="{3BB66621-ADCC-4EF8-8003-B9D3E881DCD2}" type="slidenum">
              <a:rPr lang="en-US" smtClean="0"/>
              <a:t>7</a:t>
            </a:fld>
            <a:endParaRPr lang="en-US"/>
          </a:p>
        </p:txBody>
      </p:sp>
    </p:spTree>
    <p:extLst>
      <p:ext uri="{BB962C8B-B14F-4D97-AF65-F5344CB8AC3E}">
        <p14:creationId xmlns:p14="http://schemas.microsoft.com/office/powerpoint/2010/main" val="40297396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so now you will see R’s equivalent to some of those features you saw with Python. I think that for different reasons Python seems to be taking the lead on Excel automation, but R has some pretty robust features and in some ways are richer than Python’s. </a:t>
            </a:r>
          </a:p>
        </p:txBody>
      </p:sp>
      <p:sp>
        <p:nvSpPr>
          <p:cNvPr id="4" name="Slide Number Placeholder 3"/>
          <p:cNvSpPr>
            <a:spLocks noGrp="1"/>
          </p:cNvSpPr>
          <p:nvPr>
            <p:ph type="sldNum" sz="quarter" idx="5"/>
          </p:nvPr>
        </p:nvSpPr>
        <p:spPr/>
        <p:txBody>
          <a:bodyPr/>
          <a:lstStyle/>
          <a:p>
            <a:fld id="{3BB66621-ADCC-4EF8-8003-B9D3E881DCD2}" type="slidenum">
              <a:rPr lang="en-US" smtClean="0"/>
              <a:t>8</a:t>
            </a:fld>
            <a:endParaRPr lang="en-US"/>
          </a:p>
        </p:txBody>
      </p:sp>
    </p:spTree>
    <p:extLst>
      <p:ext uri="{BB962C8B-B14F-4D97-AF65-F5344CB8AC3E}">
        <p14:creationId xmlns:p14="http://schemas.microsoft.com/office/powerpoint/2010/main" val="39941883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Clr>
                <a:srgbClr val="CF3338"/>
              </a:buClr>
            </a:pPr>
            <a:r>
              <a:rPr lang="en-US" sz="1200" i="1" dirty="0">
                <a:solidFill>
                  <a:srgbClr val="707070"/>
                </a:solidFill>
                <a:latin typeface="Pragmatica" panose="020B0403040502020204" pitchFamily="34" charset="0"/>
              </a:rPr>
              <a:t>By the end of this book, you should be able to conduct exploratory data analysis and</a:t>
            </a:r>
          </a:p>
          <a:p>
            <a:pPr>
              <a:buClr>
                <a:srgbClr val="CF3338"/>
              </a:buClr>
            </a:pPr>
            <a:r>
              <a:rPr lang="en-US" sz="1200" i="1" dirty="0">
                <a:solidFill>
                  <a:srgbClr val="707070"/>
                </a:solidFill>
                <a:latin typeface="Pragmatica" panose="020B0403040502020204" pitchFamily="34" charset="0"/>
              </a:rPr>
              <a:t>hypothesis testing using a programming language.</a:t>
            </a:r>
          </a:p>
          <a:p>
            <a:endParaRPr lang="en-US" dirty="0"/>
          </a:p>
        </p:txBody>
      </p:sp>
      <p:sp>
        <p:nvSpPr>
          <p:cNvPr id="4" name="Slide Number Placeholder 3"/>
          <p:cNvSpPr>
            <a:spLocks noGrp="1"/>
          </p:cNvSpPr>
          <p:nvPr>
            <p:ph type="sldNum" sz="quarter" idx="5"/>
          </p:nvPr>
        </p:nvSpPr>
        <p:spPr/>
        <p:txBody>
          <a:bodyPr/>
          <a:lstStyle/>
          <a:p>
            <a:fld id="{3BB66621-ADCC-4EF8-8003-B9D3E881DCD2}" type="slidenum">
              <a:rPr lang="en-US" smtClean="0"/>
              <a:t>11</a:t>
            </a:fld>
            <a:endParaRPr lang="en-US"/>
          </a:p>
        </p:txBody>
      </p:sp>
    </p:spTree>
    <p:extLst>
      <p:ext uri="{BB962C8B-B14F-4D97-AF65-F5344CB8AC3E}">
        <p14:creationId xmlns:p14="http://schemas.microsoft.com/office/powerpoint/2010/main" val="17255538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138B082-EFC2-46C1-B47C-51736C670379}" type="datetimeFigureOut">
              <a:rPr lang="en-US" smtClean="0"/>
              <a:t>11/9/2021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30600546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138B082-EFC2-46C1-B47C-51736C670379}" type="datetimeFigureOut">
              <a:rPr lang="en-US" smtClean="0"/>
              <a:t>11/9/2021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22392161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138B082-EFC2-46C1-B47C-51736C670379}" type="datetimeFigureOut">
              <a:rPr lang="en-US" smtClean="0"/>
              <a:t>11/9/2021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11714044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138B082-EFC2-46C1-B47C-51736C670379}" type="datetimeFigureOut">
              <a:rPr lang="en-US" smtClean="0"/>
              <a:t>11/9/2021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41642319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138B082-EFC2-46C1-B47C-51736C670379}" type="datetimeFigureOut">
              <a:rPr lang="en-US" smtClean="0"/>
              <a:t>11/9/2021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14143336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138B082-EFC2-46C1-B47C-51736C670379}" type="datetimeFigureOut">
              <a:rPr lang="en-US" smtClean="0"/>
              <a:t>11/9/2021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36046567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138B082-EFC2-46C1-B47C-51736C670379}" type="datetimeFigureOut">
              <a:rPr lang="en-US" smtClean="0"/>
              <a:t>11/9/2021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40213970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138B082-EFC2-46C1-B47C-51736C670379}" type="datetimeFigureOut">
              <a:rPr lang="en-US" smtClean="0"/>
              <a:t>11/9/2021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5810894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138B082-EFC2-46C1-B47C-51736C670379}" type="datetimeFigureOut">
              <a:rPr lang="en-US" smtClean="0"/>
              <a:t>11/9/2021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27160457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138B082-EFC2-46C1-B47C-51736C670379}" type="datetimeFigureOut">
              <a:rPr lang="en-US" smtClean="0"/>
              <a:t>11/9/2021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15118504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138B082-EFC2-46C1-B47C-51736C670379}" type="datetimeFigureOut">
              <a:rPr lang="en-US" smtClean="0"/>
              <a:t>11/9/2021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12774576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138B082-EFC2-46C1-B47C-51736C670379}" type="datetimeFigureOut">
              <a:rPr lang="en-US" smtClean="0"/>
              <a:t>11/9/2021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BD2523A-7918-41A0-844B-718980585FF8}" type="slidenum">
              <a:rPr lang="en-US" smtClean="0"/>
              <a:t>‹#›</a:t>
            </a:fld>
            <a:endParaRPr lang="en-US"/>
          </a:p>
        </p:txBody>
      </p:sp>
    </p:spTree>
    <p:extLst>
      <p:ext uri="{BB962C8B-B14F-4D97-AF65-F5344CB8AC3E}">
        <p14:creationId xmlns:p14="http://schemas.microsoft.com/office/powerpoint/2010/main" val="38510489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hyperlink" Target="https://swiy.io/66Oy"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hyperlink" Target="https://forms.office.com/r/0ZnD0LxpZy"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hyperlink" Target="http://stringfestanalytics.com/contact/" TargetMode="External"/><Relationship Id="rId5" Type="http://schemas.openxmlformats.org/officeDocument/2006/relationships/hyperlink" Target="https://www.linkedin.com/in/gjmount/" TargetMode="External"/><Relationship Id="rId4" Type="http://schemas.openxmlformats.org/officeDocument/2006/relationships/hyperlink" Target="mailto:george@stringfestanalytics.com"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hyperlink" Target="https://github.com/stringfestdata/aina-getting-started-for-researchers"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0861" y="393539"/>
            <a:ext cx="10324617" cy="6863417"/>
          </a:xfrm>
          <a:prstGeom prst="rect">
            <a:avLst/>
          </a:prstGeom>
          <a:noFill/>
        </p:spPr>
        <p:txBody>
          <a:bodyPr wrap="square" rtlCol="0">
            <a:spAutoFit/>
          </a:bodyPr>
          <a:lstStyle/>
          <a:p>
            <a:r>
              <a:rPr lang="en-US" sz="8800" b="1" i="0" dirty="0">
                <a:solidFill>
                  <a:schemeClr val="bg1"/>
                </a:solidFill>
                <a:effectLst/>
                <a:latin typeface="u2400"/>
              </a:rPr>
              <a:t>✓</a:t>
            </a:r>
            <a:r>
              <a:rPr lang="en-US" sz="8800" b="1" dirty="0">
                <a:solidFill>
                  <a:schemeClr val="bg1"/>
                </a:solidFill>
                <a:latin typeface="Pragmatica" pitchFamily="2" charset="0"/>
              </a:rPr>
              <a:t> Microphone off?</a:t>
            </a:r>
            <a:endParaRPr lang="en-US" sz="8800" b="1" i="0" dirty="0">
              <a:solidFill>
                <a:schemeClr val="bg1"/>
              </a:solidFill>
              <a:effectLst/>
              <a:latin typeface="u2400"/>
            </a:endParaRPr>
          </a:p>
          <a:p>
            <a:r>
              <a:rPr lang="en-US" sz="8800" b="1" i="0" dirty="0">
                <a:solidFill>
                  <a:schemeClr val="bg1"/>
                </a:solidFill>
                <a:effectLst/>
                <a:latin typeface="u2400"/>
              </a:rPr>
              <a:t>✓</a:t>
            </a:r>
            <a:r>
              <a:rPr lang="en-US" sz="8800" b="1" dirty="0">
                <a:solidFill>
                  <a:schemeClr val="bg1"/>
                </a:solidFill>
                <a:latin typeface="Pragmatica" pitchFamily="2" charset="0"/>
              </a:rPr>
              <a:t> Camera off?</a:t>
            </a:r>
          </a:p>
          <a:p>
            <a:r>
              <a:rPr lang="en-US" sz="8800" b="1" i="0" dirty="0">
                <a:solidFill>
                  <a:schemeClr val="bg1"/>
                </a:solidFill>
                <a:effectLst/>
                <a:latin typeface="u2400"/>
              </a:rPr>
              <a:t>✓</a:t>
            </a:r>
            <a:r>
              <a:rPr lang="en-US" sz="8800" b="1" dirty="0">
                <a:solidFill>
                  <a:schemeClr val="bg1"/>
                </a:solidFill>
                <a:latin typeface="Pragmatica" pitchFamily="2" charset="0"/>
              </a:rPr>
              <a:t> Fun on? </a:t>
            </a:r>
          </a:p>
          <a:p>
            <a:endParaRPr lang="en-US" sz="8800" b="1" dirty="0">
              <a:solidFill>
                <a:schemeClr val="bg1"/>
              </a:solidFill>
              <a:latin typeface="Pragmatica" pitchFamily="2" charset="0"/>
            </a:endParaRPr>
          </a:p>
          <a:p>
            <a:endParaRPr lang="en-US" sz="8800" b="1" dirty="0">
              <a:solidFill>
                <a:schemeClr val="bg1"/>
              </a:solidFill>
              <a:latin typeface="Pragmatica" pitchFamily="2" charset="0"/>
            </a:endParaRPr>
          </a:p>
        </p:txBody>
      </p:sp>
    </p:spTree>
    <p:extLst>
      <p:ext uri="{BB962C8B-B14F-4D97-AF65-F5344CB8AC3E}">
        <p14:creationId xmlns:p14="http://schemas.microsoft.com/office/powerpoint/2010/main" val="11941134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0861" y="393539"/>
            <a:ext cx="10324617" cy="1107996"/>
          </a:xfrm>
          <a:prstGeom prst="rect">
            <a:avLst/>
          </a:prstGeom>
          <a:noFill/>
        </p:spPr>
        <p:txBody>
          <a:bodyPr wrap="square" rtlCol="0">
            <a:spAutoFit/>
          </a:bodyPr>
          <a:lstStyle/>
          <a:p>
            <a:r>
              <a:rPr lang="en-US" sz="6600" b="1" dirty="0">
                <a:solidFill>
                  <a:schemeClr val="bg1"/>
                </a:solidFill>
                <a:latin typeface="Pragmatica" pitchFamily="2" charset="0"/>
              </a:rPr>
              <a:t>Conclusion/Next steps</a:t>
            </a:r>
          </a:p>
        </p:txBody>
      </p:sp>
    </p:spTree>
    <p:extLst>
      <p:ext uri="{BB962C8B-B14F-4D97-AF65-F5344CB8AC3E}">
        <p14:creationId xmlns:p14="http://schemas.microsoft.com/office/powerpoint/2010/main" val="19229802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10861534" cy="1015663"/>
          </a:xfrm>
          <a:prstGeom prst="rect">
            <a:avLst/>
          </a:prstGeom>
          <a:noFill/>
        </p:spPr>
        <p:txBody>
          <a:bodyPr wrap="square" rtlCol="0">
            <a:spAutoFit/>
          </a:bodyPr>
          <a:lstStyle/>
          <a:p>
            <a:r>
              <a:rPr lang="en-US" sz="6000" dirty="0">
                <a:latin typeface="Aliens &amp; cows" panose="00000500000000000000" pitchFamily="2" charset="0"/>
              </a:rPr>
              <a:t>Let’s learn Python, </a:t>
            </a:r>
            <a:r>
              <a:rPr lang="en-US" sz="6000" dirty="0" err="1">
                <a:latin typeface="Aliens &amp; cows" panose="00000500000000000000" pitchFamily="2" charset="0"/>
              </a:rPr>
              <a:t>thrs</a:t>
            </a:r>
            <a:r>
              <a:rPr lang="en-US" sz="6000">
                <a:latin typeface="Aliens &amp; cows" panose="00000500000000000000" pitchFamily="2" charset="0"/>
              </a:rPr>
              <a:t> </a:t>
            </a:r>
            <a:endParaRPr lang="en-US" sz="6000" dirty="0">
              <a:latin typeface="Aliens &amp; cows" panose="00000500000000000000" pitchFamily="2" charset="0"/>
            </a:endParaRPr>
          </a:p>
        </p:txBody>
      </p:sp>
      <p:sp>
        <p:nvSpPr>
          <p:cNvPr id="4" name="TextBox 3">
            <a:extLst>
              <a:ext uri="{FF2B5EF4-FFF2-40B4-BE49-F238E27FC236}">
                <a16:creationId xmlns:a16="http://schemas.microsoft.com/office/drawing/2014/main" id="{5A4F6C64-3E8D-4255-95B8-CF64265213DA}"/>
              </a:ext>
            </a:extLst>
          </p:cNvPr>
          <p:cNvSpPr txBox="1"/>
          <p:nvPr/>
        </p:nvSpPr>
        <p:spPr>
          <a:xfrm>
            <a:off x="347240" y="1465093"/>
            <a:ext cx="6446592" cy="4708981"/>
          </a:xfrm>
          <a:prstGeom prst="rect">
            <a:avLst/>
          </a:prstGeom>
          <a:noFill/>
        </p:spPr>
        <p:txBody>
          <a:bodyPr wrap="square" rtlCol="0">
            <a:spAutoFit/>
          </a:bodyPr>
          <a:lstStyle/>
          <a:p>
            <a:pPr marL="457200" indent="-457200">
              <a:buClr>
                <a:srgbClr val="CF3338"/>
              </a:buClr>
              <a:buFont typeface="Arial" panose="020B0604020202020204" pitchFamily="34" charset="0"/>
              <a:buChar char="•"/>
            </a:pPr>
            <a:r>
              <a:rPr lang="en-US" sz="2800" dirty="0">
                <a:solidFill>
                  <a:srgbClr val="707070"/>
                </a:solidFill>
                <a:latin typeface="Pragmatica" panose="020B0403040502020204" pitchFamily="34" charset="0"/>
              </a:rPr>
              <a:t>Get 20% off with promocode LEDGER </a:t>
            </a:r>
            <a:r>
              <a:rPr lang="en-US" sz="2800" b="1" dirty="0">
                <a:solidFill>
                  <a:srgbClr val="707070"/>
                </a:solidFill>
                <a:latin typeface="Pragmatica" panose="020B0403040502020204" pitchFamily="34" charset="0"/>
                <a:hlinkClick r:id="rId4"/>
              </a:rPr>
              <a:t>https://swiy.io/66Oy</a:t>
            </a:r>
            <a:endParaRPr lang="en-US" sz="2800" b="1" dirty="0">
              <a:solidFill>
                <a:srgbClr val="707070"/>
              </a:solidFill>
              <a:latin typeface="Pragmatica" panose="020B0403040502020204" pitchFamily="34" charset="0"/>
            </a:endParaRPr>
          </a:p>
          <a:p>
            <a:pPr lvl="1">
              <a:buClr>
                <a:srgbClr val="CF3338"/>
              </a:buClr>
            </a:pPr>
            <a:endParaRPr lang="en-US" sz="2800" b="1" dirty="0">
              <a:solidFill>
                <a:srgbClr val="707070"/>
              </a:solidFill>
              <a:latin typeface="Pragmatica" panose="020B0403040502020204" pitchFamily="34" charset="0"/>
            </a:endParaRPr>
          </a:p>
          <a:p>
            <a:pPr lvl="1">
              <a:buClr>
                <a:srgbClr val="CF3338"/>
              </a:buClr>
            </a:pPr>
            <a:endParaRPr lang="en-US" sz="2400" b="1" dirty="0">
              <a:solidFill>
                <a:srgbClr val="707070"/>
              </a:solidFill>
              <a:latin typeface="Pragmatica" panose="020B0403040502020204" pitchFamily="34" charset="0"/>
            </a:endParaRPr>
          </a:p>
          <a:p>
            <a:pPr marL="914400" lvl="1" indent="-457200">
              <a:buClr>
                <a:srgbClr val="CF3338"/>
              </a:buClr>
              <a:buFont typeface="Arial" panose="020B0604020202020204" pitchFamily="34" charset="0"/>
              <a:buChar char="•"/>
            </a:pPr>
            <a:r>
              <a:rPr lang="en-US" sz="2400" dirty="0">
                <a:solidFill>
                  <a:srgbClr val="707070"/>
                </a:solidFill>
                <a:latin typeface="Pragmatica" panose="020B0403040502020204" pitchFamily="34" charset="0"/>
              </a:rPr>
              <a:t>Half-day Python workshop</a:t>
            </a:r>
          </a:p>
          <a:p>
            <a:pPr marL="914400" lvl="1" indent="-457200">
              <a:buClr>
                <a:srgbClr val="CF3338"/>
              </a:buClr>
              <a:buFont typeface="Arial" panose="020B0604020202020204" pitchFamily="34" charset="0"/>
              <a:buChar char="•"/>
            </a:pPr>
            <a:r>
              <a:rPr lang="en-US" sz="2400" dirty="0">
                <a:solidFill>
                  <a:srgbClr val="707070"/>
                </a:solidFill>
                <a:latin typeface="Pragmatica" panose="020B0403040502020204" pitchFamily="34" charset="0"/>
              </a:rPr>
              <a:t>Free </a:t>
            </a:r>
            <a:r>
              <a:rPr lang="en-US" sz="2400" dirty="0" err="1">
                <a:solidFill>
                  <a:srgbClr val="707070"/>
                </a:solidFill>
                <a:latin typeface="Pragmatica" panose="020B0403040502020204" pitchFamily="34" charset="0"/>
              </a:rPr>
              <a:t>ebook</a:t>
            </a:r>
            <a:r>
              <a:rPr lang="en-US" sz="2400" dirty="0">
                <a:solidFill>
                  <a:srgbClr val="707070"/>
                </a:solidFill>
                <a:latin typeface="Pragmatica" panose="020B0403040502020204" pitchFamily="34" charset="0"/>
              </a:rPr>
              <a:t> copy of Advancing into Analytics</a:t>
            </a:r>
          </a:p>
          <a:p>
            <a:pPr marL="914400" lvl="1" indent="-457200">
              <a:buClr>
                <a:srgbClr val="CF3338"/>
              </a:buClr>
              <a:buFont typeface="Arial" panose="020B0604020202020204" pitchFamily="34" charset="0"/>
              <a:buChar char="•"/>
            </a:pPr>
            <a:r>
              <a:rPr lang="en-US" sz="2400" dirty="0">
                <a:solidFill>
                  <a:srgbClr val="707070"/>
                </a:solidFill>
                <a:latin typeface="Pragmatica" panose="020B0403040502020204" pitchFamily="34" charset="0"/>
              </a:rPr>
              <a:t>Workshop recording</a:t>
            </a:r>
          </a:p>
          <a:p>
            <a:pPr marL="914400" lvl="1" indent="-457200">
              <a:buClr>
                <a:srgbClr val="CF3338"/>
              </a:buClr>
              <a:buFont typeface="Arial" panose="020B0604020202020204" pitchFamily="34" charset="0"/>
              <a:buChar char="•"/>
            </a:pPr>
            <a:r>
              <a:rPr lang="en-US" sz="2400" dirty="0">
                <a:solidFill>
                  <a:srgbClr val="707070"/>
                </a:solidFill>
                <a:latin typeface="Pragmatica" panose="020B0403040502020204" pitchFamily="34" charset="0"/>
              </a:rPr>
              <a:t>Demo notes and handouts</a:t>
            </a:r>
          </a:p>
          <a:p>
            <a:pPr marL="914400" lvl="1" indent="-457200">
              <a:buClr>
                <a:srgbClr val="CF3338"/>
              </a:buClr>
              <a:buFont typeface="Arial" panose="020B0604020202020204" pitchFamily="34" charset="0"/>
              <a:buChar char="•"/>
            </a:pPr>
            <a:r>
              <a:rPr lang="en-US" sz="2400" dirty="0">
                <a:solidFill>
                  <a:srgbClr val="707070"/>
                </a:solidFill>
                <a:latin typeface="Pragmatica" panose="020B0403040502020204" pitchFamily="34" charset="0"/>
              </a:rPr>
              <a:t>Free download of a 90-minute video course walking through all exercises from the book </a:t>
            </a:r>
          </a:p>
        </p:txBody>
      </p:sp>
      <p:pic>
        <p:nvPicPr>
          <p:cNvPr id="1026" name="Picture 2" descr="Advancing into Analytics: Let’s learn Python">
            <a:extLst>
              <a:ext uri="{FF2B5EF4-FFF2-40B4-BE49-F238E27FC236}">
                <a16:creationId xmlns:a16="http://schemas.microsoft.com/office/drawing/2014/main" id="{0D21C12E-3EF0-4CDD-B817-7C5C0363399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030007" y="3954379"/>
            <a:ext cx="5161993" cy="29036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40512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8136460" y="2210765"/>
            <a:ext cx="4055539" cy="4647236"/>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496" y="-2482770"/>
            <a:ext cx="10171472" cy="7459883"/>
          </a:xfrm>
          <a:prstGeom prst="rect">
            <a:avLst/>
          </a:prstGeom>
        </p:spPr>
      </p:pic>
      <p:sp>
        <p:nvSpPr>
          <p:cNvPr id="11" name="TextBox 10"/>
          <p:cNvSpPr txBox="1"/>
          <p:nvPr/>
        </p:nvSpPr>
        <p:spPr>
          <a:xfrm>
            <a:off x="324091" y="1687545"/>
            <a:ext cx="7986531" cy="1384995"/>
          </a:xfrm>
          <a:prstGeom prst="rect">
            <a:avLst/>
          </a:prstGeom>
          <a:noFill/>
        </p:spPr>
        <p:txBody>
          <a:bodyPr wrap="square" rtlCol="0">
            <a:spAutoFit/>
          </a:bodyPr>
          <a:lstStyle/>
          <a:p>
            <a:r>
              <a:rPr lang="en-US" sz="2800" b="1" dirty="0">
                <a:solidFill>
                  <a:srgbClr val="707070"/>
                </a:solidFill>
                <a:latin typeface="Pragmatica" panose="020B0403040502020204" pitchFamily="34" charset="0"/>
              </a:rPr>
              <a:t>Event survey: </a:t>
            </a:r>
            <a:r>
              <a:rPr lang="en-US" sz="2800" b="1" dirty="0">
                <a:solidFill>
                  <a:srgbClr val="707070"/>
                </a:solidFill>
                <a:latin typeface="Pragmatica" panose="020B0403040502020204" pitchFamily="34" charset="0"/>
                <a:hlinkClick r:id="rId4"/>
              </a:rPr>
              <a:t>https://forms.office.com/r/0ZnD0LxpZy</a:t>
            </a:r>
            <a:endParaRPr lang="en-US" sz="2800" b="1" dirty="0">
              <a:solidFill>
                <a:srgbClr val="707070"/>
              </a:solidFill>
              <a:latin typeface="Pragmatica" panose="020B0403040502020204" pitchFamily="34" charset="0"/>
            </a:endParaRPr>
          </a:p>
          <a:p>
            <a:endParaRPr lang="en-US" sz="2800" b="1" dirty="0">
              <a:solidFill>
                <a:srgbClr val="707070"/>
              </a:solidFill>
              <a:latin typeface="Pragmatica" panose="020B0403040502020204" pitchFamily="34" charset="0"/>
            </a:endParaRPr>
          </a:p>
        </p:txBody>
      </p:sp>
    </p:spTree>
    <p:extLst>
      <p:ext uri="{BB962C8B-B14F-4D97-AF65-F5344CB8AC3E}">
        <p14:creationId xmlns:p14="http://schemas.microsoft.com/office/powerpoint/2010/main" val="23120718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8136460" y="2210765"/>
            <a:ext cx="4055539" cy="4647236"/>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496" y="-2482770"/>
            <a:ext cx="10171472" cy="7459883"/>
          </a:xfrm>
          <a:prstGeom prst="rect">
            <a:avLst/>
          </a:prstGeom>
        </p:spPr>
      </p:pic>
      <p:sp>
        <p:nvSpPr>
          <p:cNvPr id="11" name="TextBox 10"/>
          <p:cNvSpPr txBox="1"/>
          <p:nvPr/>
        </p:nvSpPr>
        <p:spPr>
          <a:xfrm>
            <a:off x="324091" y="1687545"/>
            <a:ext cx="7986531" cy="1077218"/>
          </a:xfrm>
          <a:prstGeom prst="rect">
            <a:avLst/>
          </a:prstGeom>
          <a:noFill/>
        </p:spPr>
        <p:txBody>
          <a:bodyPr wrap="square" rtlCol="0">
            <a:spAutoFit/>
          </a:bodyPr>
          <a:lstStyle/>
          <a:p>
            <a:r>
              <a:rPr lang="en-US" sz="4400" b="1" dirty="0">
                <a:solidFill>
                  <a:srgbClr val="707070"/>
                </a:solidFill>
                <a:latin typeface="Pragmatica" panose="020B0403040502020204" pitchFamily="34" charset="0"/>
              </a:rPr>
              <a:t>Questions?</a:t>
            </a:r>
          </a:p>
          <a:p>
            <a:endParaRPr lang="en-US" sz="2000" b="1" i="1" dirty="0">
              <a:solidFill>
                <a:srgbClr val="707070"/>
              </a:solidFill>
              <a:latin typeface="Pragmatica" panose="020B0403040502020204" pitchFamily="34" charset="0"/>
            </a:endParaRPr>
          </a:p>
        </p:txBody>
      </p:sp>
    </p:spTree>
    <p:extLst>
      <p:ext uri="{BB962C8B-B14F-4D97-AF65-F5344CB8AC3E}">
        <p14:creationId xmlns:p14="http://schemas.microsoft.com/office/powerpoint/2010/main" val="27921588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8136460" y="2210765"/>
            <a:ext cx="4055539" cy="4647236"/>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496" y="-2482770"/>
            <a:ext cx="10171472" cy="7459883"/>
          </a:xfrm>
          <a:prstGeom prst="rect">
            <a:avLst/>
          </a:prstGeom>
        </p:spPr>
      </p:pic>
      <p:sp>
        <p:nvSpPr>
          <p:cNvPr id="11" name="TextBox 10"/>
          <p:cNvSpPr txBox="1"/>
          <p:nvPr/>
        </p:nvSpPr>
        <p:spPr>
          <a:xfrm>
            <a:off x="324091" y="1687545"/>
            <a:ext cx="7986531" cy="2369880"/>
          </a:xfrm>
          <a:prstGeom prst="rect">
            <a:avLst/>
          </a:prstGeom>
          <a:noFill/>
        </p:spPr>
        <p:txBody>
          <a:bodyPr wrap="square" rtlCol="0">
            <a:spAutoFit/>
          </a:bodyPr>
          <a:lstStyle/>
          <a:p>
            <a:r>
              <a:rPr lang="en-US" sz="3600" b="1" dirty="0">
                <a:solidFill>
                  <a:srgbClr val="707070"/>
                </a:solidFill>
                <a:latin typeface="Pragmatica" panose="020B0403040502020204" pitchFamily="34" charset="0"/>
              </a:rPr>
              <a:t>THANK YOU</a:t>
            </a:r>
          </a:p>
          <a:p>
            <a:endParaRPr lang="en-US" sz="2800" b="1" dirty="0">
              <a:solidFill>
                <a:srgbClr val="707070"/>
              </a:solidFill>
              <a:latin typeface="Pragmatica" panose="020B0403040502020204" pitchFamily="34" charset="0"/>
            </a:endParaRPr>
          </a:p>
          <a:p>
            <a:r>
              <a:rPr lang="en-US" sz="2800" b="1" dirty="0">
                <a:solidFill>
                  <a:srgbClr val="707070"/>
                </a:solidFill>
                <a:latin typeface="Pragmatica" panose="020B0403040502020204" pitchFamily="34" charset="0"/>
                <a:hlinkClick r:id="rId4"/>
              </a:rPr>
              <a:t>george@stringfestanalytics.com</a:t>
            </a:r>
            <a:endParaRPr lang="en-US" sz="2800" b="1" dirty="0">
              <a:solidFill>
                <a:srgbClr val="707070"/>
              </a:solidFill>
              <a:latin typeface="Pragmatica" panose="020B0403040502020204" pitchFamily="34" charset="0"/>
            </a:endParaRPr>
          </a:p>
          <a:p>
            <a:r>
              <a:rPr lang="en-US" sz="2800" b="1" dirty="0">
                <a:solidFill>
                  <a:srgbClr val="707070"/>
                </a:solidFill>
                <a:latin typeface="Pragmatica" panose="020B0403040502020204" pitchFamily="34" charset="0"/>
                <a:hlinkClick r:id="rId5"/>
              </a:rPr>
              <a:t>linkedin.com/in/gjmount</a:t>
            </a:r>
            <a:endParaRPr lang="en-US" sz="2800" b="1" dirty="0">
              <a:solidFill>
                <a:srgbClr val="707070"/>
              </a:solidFill>
              <a:latin typeface="Pragmatica" panose="020B0403040502020204" pitchFamily="34" charset="0"/>
            </a:endParaRPr>
          </a:p>
          <a:p>
            <a:r>
              <a:rPr lang="en-US" sz="2800" b="1" dirty="0">
                <a:solidFill>
                  <a:srgbClr val="707070"/>
                </a:solidFill>
                <a:latin typeface="Pragmatica" panose="020B0403040502020204" pitchFamily="34" charset="0"/>
                <a:hlinkClick r:id="rId6"/>
              </a:rPr>
              <a:t>stringfestanalytics.com/contact  </a:t>
            </a:r>
            <a:endParaRPr lang="en-US" sz="2800" b="1" dirty="0">
              <a:solidFill>
                <a:srgbClr val="707070"/>
              </a:solidFill>
              <a:latin typeface="Pragmatica" panose="020B0403040502020204" pitchFamily="34" charset="0"/>
            </a:endParaRPr>
          </a:p>
        </p:txBody>
      </p:sp>
    </p:spTree>
    <p:extLst>
      <p:ext uri="{BB962C8B-B14F-4D97-AF65-F5344CB8AC3E}">
        <p14:creationId xmlns:p14="http://schemas.microsoft.com/office/powerpoint/2010/main" val="37123203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8136460" y="2210765"/>
            <a:ext cx="4055539" cy="4647236"/>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496" y="-2482770"/>
            <a:ext cx="10171472" cy="7459883"/>
          </a:xfrm>
          <a:prstGeom prst="rect">
            <a:avLst/>
          </a:prstGeom>
        </p:spPr>
      </p:pic>
      <p:sp>
        <p:nvSpPr>
          <p:cNvPr id="11" name="TextBox 10"/>
          <p:cNvSpPr txBox="1"/>
          <p:nvPr/>
        </p:nvSpPr>
        <p:spPr>
          <a:xfrm>
            <a:off x="324091" y="1687545"/>
            <a:ext cx="7986531" cy="954107"/>
          </a:xfrm>
          <a:prstGeom prst="rect">
            <a:avLst/>
          </a:prstGeom>
          <a:noFill/>
        </p:spPr>
        <p:txBody>
          <a:bodyPr wrap="square" rtlCol="0">
            <a:spAutoFit/>
          </a:bodyPr>
          <a:lstStyle/>
          <a:p>
            <a:r>
              <a:rPr lang="en-US" sz="2800" b="1" i="1">
                <a:solidFill>
                  <a:srgbClr val="707070"/>
                </a:solidFill>
                <a:latin typeface="Pragmatica" panose="020B0403040502020204" pitchFamily="34" charset="0"/>
              </a:rPr>
              <a:t>Advancing into Analytics: From Excel to R and Python</a:t>
            </a:r>
            <a:endParaRPr lang="en-US" sz="2800" b="1" i="1" dirty="0">
              <a:solidFill>
                <a:srgbClr val="707070"/>
              </a:solidFill>
              <a:latin typeface="Pragmatica" panose="020B0403040502020204" pitchFamily="34" charset="0"/>
            </a:endParaRPr>
          </a:p>
        </p:txBody>
      </p:sp>
      <p:pic>
        <p:nvPicPr>
          <p:cNvPr id="1026" name="Picture 2" descr="Advancing into Analytics: Financial Modelling in Excel Meetup (Australia)">
            <a:extLst>
              <a:ext uri="{FF2B5EF4-FFF2-40B4-BE49-F238E27FC236}">
                <a16:creationId xmlns:a16="http://schemas.microsoft.com/office/drawing/2014/main" id="{E006D519-3024-41CE-A8A2-285C8BE2FDD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A bird standing on a white surface&#10;&#10;Description automatically generated with low confidence">
            <a:extLst>
              <a:ext uri="{FF2B5EF4-FFF2-40B4-BE49-F238E27FC236}">
                <a16:creationId xmlns:a16="http://schemas.microsoft.com/office/drawing/2014/main" id="{9A517F7C-3BB5-464B-9C61-EBE63C21A8F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2" y="428"/>
            <a:ext cx="12190476" cy="6857143"/>
          </a:xfrm>
          <a:prstGeom prst="rect">
            <a:avLst/>
          </a:prstGeom>
        </p:spPr>
      </p:pic>
      <p:pic>
        <p:nvPicPr>
          <p:cNvPr id="5" name="Picture 4" descr="A picture containing text, bird, oscine&#10;&#10;Description automatically generated">
            <a:extLst>
              <a:ext uri="{FF2B5EF4-FFF2-40B4-BE49-F238E27FC236}">
                <a16:creationId xmlns:a16="http://schemas.microsoft.com/office/drawing/2014/main" id="{12E20488-3400-4EE3-8742-F108FA4CB5A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62" y="428"/>
            <a:ext cx="12190476" cy="6857143"/>
          </a:xfrm>
          <a:prstGeom prst="rect">
            <a:avLst/>
          </a:prstGeom>
        </p:spPr>
      </p:pic>
      <p:pic>
        <p:nvPicPr>
          <p:cNvPr id="8" name="Picture 7" descr="A picture containing text, bird, oscine&#10;&#10;Description automatically generated">
            <a:extLst>
              <a:ext uri="{FF2B5EF4-FFF2-40B4-BE49-F238E27FC236}">
                <a16:creationId xmlns:a16="http://schemas.microsoft.com/office/drawing/2014/main" id="{8FCFD07F-D644-42CA-A9C0-BE1EA249D4E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524" y="857"/>
            <a:ext cx="12190476" cy="6857143"/>
          </a:xfrm>
          <a:prstGeom prst="rect">
            <a:avLst/>
          </a:prstGeom>
        </p:spPr>
      </p:pic>
      <p:pic>
        <p:nvPicPr>
          <p:cNvPr id="6" name="Picture 5" descr="A picture containing text, bird, oscine&#10;&#10;Description automatically generated">
            <a:extLst>
              <a:ext uri="{FF2B5EF4-FFF2-40B4-BE49-F238E27FC236}">
                <a16:creationId xmlns:a16="http://schemas.microsoft.com/office/drawing/2014/main" id="{0B840753-681A-4383-B289-5A47BEC21D6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62" y="428"/>
            <a:ext cx="12190476" cy="6857143"/>
          </a:xfrm>
          <a:prstGeom prst="rect">
            <a:avLst/>
          </a:prstGeom>
        </p:spPr>
      </p:pic>
    </p:spTree>
    <p:extLst>
      <p:ext uri="{BB962C8B-B14F-4D97-AF65-F5344CB8AC3E}">
        <p14:creationId xmlns:p14="http://schemas.microsoft.com/office/powerpoint/2010/main" val="3556591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Chat me up…</a:t>
            </a:r>
          </a:p>
        </p:txBody>
      </p:sp>
      <p:sp>
        <p:nvSpPr>
          <p:cNvPr id="3" name="TextBox 2"/>
          <p:cNvSpPr txBox="1"/>
          <p:nvPr/>
        </p:nvSpPr>
        <p:spPr>
          <a:xfrm>
            <a:off x="462987" y="1365813"/>
            <a:ext cx="9595413" cy="2246769"/>
          </a:xfrm>
          <a:prstGeom prst="rect">
            <a:avLst/>
          </a:prstGeom>
          <a:noFill/>
        </p:spPr>
        <p:txBody>
          <a:bodyPr wrap="square" rtlCol="0">
            <a:spAutoFit/>
          </a:bodyPr>
          <a:lstStyle/>
          <a:p>
            <a:pPr marL="285750" indent="-285750">
              <a:buFont typeface="Arial" panose="020B0604020202020204" pitchFamily="34" charset="0"/>
              <a:buChar char="•"/>
            </a:pPr>
            <a:r>
              <a:rPr lang="en-US" sz="2800" dirty="0">
                <a:solidFill>
                  <a:srgbClr val="707070"/>
                </a:solidFill>
                <a:latin typeface="Pragmatica" panose="020B0403040502020204" pitchFamily="34" charset="0"/>
              </a:rPr>
              <a:t>What excites you about these topics? What scares you?</a:t>
            </a:r>
          </a:p>
          <a:p>
            <a:pPr marL="285750" indent="-285750">
              <a:buFont typeface="Arial" panose="020B0604020202020204" pitchFamily="34" charset="0"/>
              <a:buChar char="•"/>
            </a:pPr>
            <a:r>
              <a:rPr lang="en-US" sz="2800" dirty="0">
                <a:solidFill>
                  <a:srgbClr val="707070"/>
                </a:solidFill>
                <a:latin typeface="Pragmatica" panose="020B0403040502020204" pitchFamily="34" charset="0"/>
              </a:rPr>
              <a:t>What research areas are you coming from? (Poll)</a:t>
            </a:r>
          </a:p>
          <a:p>
            <a:pPr marL="285750" indent="-285750">
              <a:buFont typeface="Arial" panose="020B0604020202020204" pitchFamily="34" charset="0"/>
              <a:buChar char="•"/>
            </a:pPr>
            <a:r>
              <a:rPr lang="en-US" sz="2800" dirty="0">
                <a:solidFill>
                  <a:srgbClr val="707070"/>
                </a:solidFill>
                <a:latin typeface="Pragmatica" panose="020B0403040502020204" pitchFamily="34" charset="0"/>
              </a:rPr>
              <a:t>What use cases are you interested in?</a:t>
            </a:r>
          </a:p>
          <a:p>
            <a:pPr marL="285750" indent="-285750">
              <a:buFont typeface="Arial" panose="020B0604020202020204" pitchFamily="34" charset="0"/>
              <a:buChar char="•"/>
            </a:pPr>
            <a:endParaRPr lang="en-US" sz="2800" dirty="0">
              <a:solidFill>
                <a:srgbClr val="707070"/>
              </a:solidFill>
              <a:latin typeface="Pragmatica" panose="020B0403040502020204" pitchFamily="34" charset="0"/>
            </a:endParaRPr>
          </a:p>
          <a:p>
            <a:endParaRPr lang="en-US" sz="2800" dirty="0">
              <a:solidFill>
                <a:srgbClr val="707070"/>
              </a:solidFill>
              <a:latin typeface="Pragmatica" panose="020B0403040502020204" pitchFamily="34" charset="0"/>
            </a:endParaRPr>
          </a:p>
        </p:txBody>
      </p:sp>
    </p:spTree>
    <p:extLst>
      <p:ext uri="{BB962C8B-B14F-4D97-AF65-F5344CB8AC3E}">
        <p14:creationId xmlns:p14="http://schemas.microsoft.com/office/powerpoint/2010/main" val="6489526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Learning objectives</a:t>
            </a:r>
          </a:p>
        </p:txBody>
      </p:sp>
      <p:sp>
        <p:nvSpPr>
          <p:cNvPr id="3" name="TextBox 2"/>
          <p:cNvSpPr txBox="1"/>
          <p:nvPr/>
        </p:nvSpPr>
        <p:spPr>
          <a:xfrm>
            <a:off x="462987" y="1365813"/>
            <a:ext cx="9595413" cy="2246769"/>
          </a:xfrm>
          <a:prstGeom prst="rect">
            <a:avLst/>
          </a:prstGeom>
          <a:noFill/>
        </p:spPr>
        <p:txBody>
          <a:bodyPr wrap="square" rtlCol="0">
            <a:spAutoFit/>
          </a:bodyPr>
          <a:lstStyle/>
          <a:p>
            <a:pPr marL="285750" indent="-285750">
              <a:buFont typeface="Arial" panose="020B0604020202020204" pitchFamily="34" charset="0"/>
              <a:buChar char="•"/>
            </a:pPr>
            <a:r>
              <a:rPr lang="en-US" sz="2800" dirty="0">
                <a:solidFill>
                  <a:srgbClr val="707070"/>
                </a:solidFill>
                <a:latin typeface="Pragmatica" panose="020B0403040502020204" pitchFamily="34" charset="0"/>
              </a:rPr>
              <a:t>Situate Excel, R and Python in the data analytics stack</a:t>
            </a:r>
          </a:p>
          <a:p>
            <a:pPr marL="285750" indent="-285750">
              <a:buFont typeface="Arial" panose="020B0604020202020204" pitchFamily="34" charset="0"/>
              <a:buChar char="•"/>
            </a:pPr>
            <a:r>
              <a:rPr lang="en-US" sz="2800" dirty="0">
                <a:solidFill>
                  <a:srgbClr val="707070"/>
                </a:solidFill>
                <a:latin typeface="Pragmatica" panose="020B0403040502020204" pitchFamily="34" charset="0"/>
              </a:rPr>
              <a:t>Prepare a Windows computer to work in all three</a:t>
            </a:r>
          </a:p>
          <a:p>
            <a:pPr marL="285750" indent="-285750">
              <a:buFont typeface="Arial" panose="020B0604020202020204" pitchFamily="34" charset="0"/>
              <a:buChar char="•"/>
            </a:pPr>
            <a:r>
              <a:rPr lang="en-US" sz="2800" dirty="0">
                <a:solidFill>
                  <a:srgbClr val="707070"/>
                </a:solidFill>
                <a:latin typeface="Pragmatica" panose="020B0403040502020204" pitchFamily="34" charset="0"/>
              </a:rPr>
              <a:t>Run summary statistics on a dataset in all three</a:t>
            </a:r>
          </a:p>
          <a:p>
            <a:pPr marL="285750" indent="-285750">
              <a:buFont typeface="Arial" panose="020B0604020202020204" pitchFamily="34" charset="0"/>
              <a:buChar char="•"/>
            </a:pPr>
            <a:endParaRPr lang="en-US" sz="2800" dirty="0">
              <a:solidFill>
                <a:srgbClr val="707070"/>
              </a:solidFill>
              <a:latin typeface="Pragmatica" panose="020B0403040502020204" pitchFamily="34" charset="0"/>
            </a:endParaRPr>
          </a:p>
          <a:p>
            <a:endParaRPr lang="en-US" sz="2800" dirty="0">
              <a:solidFill>
                <a:srgbClr val="707070"/>
              </a:solidFill>
              <a:latin typeface="Pragmatica" panose="020B0403040502020204" pitchFamily="34" charset="0"/>
            </a:endParaRPr>
          </a:p>
        </p:txBody>
      </p:sp>
    </p:spTree>
    <p:extLst>
      <p:ext uri="{BB962C8B-B14F-4D97-AF65-F5344CB8AC3E}">
        <p14:creationId xmlns:p14="http://schemas.microsoft.com/office/powerpoint/2010/main" val="32451694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Follow along</a:t>
            </a:r>
          </a:p>
        </p:txBody>
      </p:sp>
      <p:sp>
        <p:nvSpPr>
          <p:cNvPr id="3" name="TextBox 2"/>
          <p:cNvSpPr txBox="1"/>
          <p:nvPr/>
        </p:nvSpPr>
        <p:spPr>
          <a:xfrm>
            <a:off x="462987" y="1365813"/>
            <a:ext cx="8387397" cy="1815882"/>
          </a:xfrm>
          <a:prstGeom prst="rect">
            <a:avLst/>
          </a:prstGeom>
          <a:noFill/>
        </p:spPr>
        <p:txBody>
          <a:bodyPr wrap="square" rtlCol="0">
            <a:spAutoFit/>
          </a:bodyPr>
          <a:lstStyle/>
          <a:p>
            <a:pPr marL="285750" indent="-285750">
              <a:buFont typeface="Arial" panose="020B0604020202020204" pitchFamily="34" charset="0"/>
              <a:buChar char="•"/>
            </a:pPr>
            <a:r>
              <a:rPr lang="en-US" sz="2800" dirty="0">
                <a:solidFill>
                  <a:srgbClr val="707070"/>
                </a:solidFill>
                <a:latin typeface="Pragmatica" panose="020B0403040502020204" pitchFamily="34" charset="0"/>
              </a:rPr>
              <a:t>Download resources: </a:t>
            </a:r>
            <a:r>
              <a:rPr lang="en-US" sz="2800" dirty="0">
                <a:solidFill>
                  <a:srgbClr val="707070"/>
                </a:solidFill>
                <a:latin typeface="Pragmatica" panose="020B0403040502020204" pitchFamily="34" charset="0"/>
                <a:hlinkClick r:id="rId4"/>
              </a:rPr>
              <a:t>https://github.com/stringfestdata/aina-getting-started-for-researchers</a:t>
            </a:r>
            <a:r>
              <a:rPr lang="en-US" sz="2800" dirty="0">
                <a:solidFill>
                  <a:srgbClr val="707070"/>
                </a:solidFill>
                <a:latin typeface="Pragmatica" panose="020B0403040502020204" pitchFamily="34" charset="0"/>
              </a:rPr>
              <a:t>  </a:t>
            </a:r>
          </a:p>
          <a:p>
            <a:pPr marL="742950" lvl="1" indent="-285750">
              <a:buFont typeface="Arial" panose="020B0604020202020204" pitchFamily="34" charset="0"/>
              <a:buChar char="•"/>
            </a:pPr>
            <a:r>
              <a:rPr lang="en-US" sz="2800" dirty="0">
                <a:solidFill>
                  <a:srgbClr val="707070"/>
                </a:solidFill>
                <a:latin typeface="Pragmatica" panose="020B0403040502020204" pitchFamily="34" charset="0"/>
              </a:rPr>
              <a:t>Code &gt; Download ZIP</a:t>
            </a:r>
          </a:p>
        </p:txBody>
      </p:sp>
    </p:spTree>
    <p:extLst>
      <p:ext uri="{BB962C8B-B14F-4D97-AF65-F5344CB8AC3E}">
        <p14:creationId xmlns:p14="http://schemas.microsoft.com/office/powerpoint/2010/main" val="41416275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8136460" y="2210765"/>
            <a:ext cx="4055539" cy="4647236"/>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496" y="-2482770"/>
            <a:ext cx="10171472" cy="7459883"/>
          </a:xfrm>
          <a:prstGeom prst="rect">
            <a:avLst/>
          </a:prstGeom>
        </p:spPr>
      </p:pic>
      <p:sp>
        <p:nvSpPr>
          <p:cNvPr id="11" name="TextBox 10"/>
          <p:cNvSpPr txBox="1"/>
          <p:nvPr/>
        </p:nvSpPr>
        <p:spPr>
          <a:xfrm>
            <a:off x="324091" y="1687545"/>
            <a:ext cx="7986531" cy="769441"/>
          </a:xfrm>
          <a:prstGeom prst="rect">
            <a:avLst/>
          </a:prstGeom>
          <a:noFill/>
        </p:spPr>
        <p:txBody>
          <a:bodyPr wrap="square" rtlCol="0">
            <a:spAutoFit/>
          </a:bodyPr>
          <a:lstStyle/>
          <a:p>
            <a:r>
              <a:rPr lang="en-US" sz="4400" b="1" dirty="0">
                <a:solidFill>
                  <a:srgbClr val="707070"/>
                </a:solidFill>
                <a:latin typeface="Pragmatica" panose="020B0403040502020204" pitchFamily="34" charset="0"/>
              </a:rPr>
              <a:t>Questions?</a:t>
            </a:r>
          </a:p>
        </p:txBody>
      </p:sp>
    </p:spTree>
    <p:extLst>
      <p:ext uri="{BB962C8B-B14F-4D97-AF65-F5344CB8AC3E}">
        <p14:creationId xmlns:p14="http://schemas.microsoft.com/office/powerpoint/2010/main" val="8833130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Become a full-stack analyst</a:t>
            </a:r>
          </a:p>
        </p:txBody>
      </p:sp>
      <p:pic>
        <p:nvPicPr>
          <p:cNvPr id="4" name="Picture 3" descr="Diagram, text&#10;&#10;Description automatically generated">
            <a:extLst>
              <a:ext uri="{FF2B5EF4-FFF2-40B4-BE49-F238E27FC236}">
                <a16:creationId xmlns:a16="http://schemas.microsoft.com/office/drawing/2014/main" id="{69888AE4-E6A5-42EE-8C41-9647CFF76E3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29935" y="1777154"/>
            <a:ext cx="8555449" cy="4024138"/>
          </a:xfrm>
          <a:prstGeom prst="rect">
            <a:avLst/>
          </a:prstGeom>
        </p:spPr>
      </p:pic>
      <p:sp>
        <p:nvSpPr>
          <p:cNvPr id="7" name="TextBox 6">
            <a:extLst>
              <a:ext uri="{FF2B5EF4-FFF2-40B4-BE49-F238E27FC236}">
                <a16:creationId xmlns:a16="http://schemas.microsoft.com/office/drawing/2014/main" id="{CFAB272F-EC83-45BA-935F-DFBF5407D2B6}"/>
              </a:ext>
            </a:extLst>
          </p:cNvPr>
          <p:cNvSpPr txBox="1"/>
          <p:nvPr/>
        </p:nvSpPr>
        <p:spPr>
          <a:xfrm>
            <a:off x="261704" y="6114327"/>
            <a:ext cx="9493446" cy="369332"/>
          </a:xfrm>
          <a:prstGeom prst="rect">
            <a:avLst/>
          </a:prstGeom>
          <a:noFill/>
        </p:spPr>
        <p:txBody>
          <a:bodyPr wrap="square" rtlCol="0">
            <a:spAutoFit/>
          </a:bodyPr>
          <a:lstStyle/>
          <a:p>
            <a:r>
              <a:rPr lang="en-US" dirty="0">
                <a:solidFill>
                  <a:schemeClr val="bg1">
                    <a:lumMod val="50000"/>
                  </a:schemeClr>
                </a:solidFill>
                <a:latin typeface="Pragmatica" pitchFamily="2" charset="0"/>
              </a:rPr>
              <a:t>Mount, George. </a:t>
            </a:r>
            <a:r>
              <a:rPr lang="en-US" i="1" dirty="0">
                <a:solidFill>
                  <a:schemeClr val="bg1">
                    <a:lumMod val="50000"/>
                  </a:schemeClr>
                </a:solidFill>
                <a:latin typeface="Pragmatica" pitchFamily="2" charset="0"/>
              </a:rPr>
              <a:t>Advancing into Analytics: From Excel to Python and R</a:t>
            </a:r>
            <a:r>
              <a:rPr lang="en-US" dirty="0">
                <a:solidFill>
                  <a:schemeClr val="bg1">
                    <a:lumMod val="50000"/>
                  </a:schemeClr>
                </a:solidFill>
                <a:latin typeface="Pragmatica" pitchFamily="2" charset="0"/>
              </a:rPr>
              <a:t>. O’Reilly Media, 2021</a:t>
            </a:r>
            <a:endParaRPr lang="en-US" i="1" dirty="0">
              <a:solidFill>
                <a:schemeClr val="bg1">
                  <a:lumMod val="50000"/>
                </a:schemeClr>
              </a:solidFill>
              <a:latin typeface="Pragmatica" pitchFamily="2" charset="0"/>
            </a:endParaRPr>
          </a:p>
        </p:txBody>
      </p:sp>
    </p:spTree>
    <p:extLst>
      <p:ext uri="{BB962C8B-B14F-4D97-AF65-F5344CB8AC3E}">
        <p14:creationId xmlns:p14="http://schemas.microsoft.com/office/powerpoint/2010/main" val="37296339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74420" y="0"/>
            <a:ext cx="561758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817489" y="0"/>
            <a:ext cx="4120587" cy="1446550"/>
          </a:xfrm>
          <a:prstGeom prst="rect">
            <a:avLst/>
          </a:prstGeom>
          <a:noFill/>
        </p:spPr>
        <p:txBody>
          <a:bodyPr wrap="square" rtlCol="0">
            <a:spAutoFit/>
          </a:bodyPr>
          <a:lstStyle/>
          <a:p>
            <a:r>
              <a:rPr lang="en-US" sz="8800" dirty="0">
                <a:solidFill>
                  <a:schemeClr val="bg1"/>
                </a:solidFill>
                <a:latin typeface="Aliens &amp; cows" panose="00000500000000000000" pitchFamily="2" charset="0"/>
              </a:rPr>
              <a:t>Demos</a:t>
            </a: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69227" t="33418" r="20112" b="50548"/>
          <a:stretch/>
        </p:blipFill>
        <p:spPr>
          <a:xfrm>
            <a:off x="10386349" y="5029795"/>
            <a:ext cx="1805651" cy="1991719"/>
          </a:xfrm>
          <a:prstGeom prst="rect">
            <a:avLst/>
          </a:prstGeom>
        </p:spPr>
      </p:pic>
      <p:sp>
        <p:nvSpPr>
          <p:cNvPr id="3" name="TextBox 2"/>
          <p:cNvSpPr txBox="1"/>
          <p:nvPr/>
        </p:nvSpPr>
        <p:spPr>
          <a:xfrm>
            <a:off x="173620" y="219919"/>
            <a:ext cx="5937813" cy="4401205"/>
          </a:xfrm>
          <a:prstGeom prst="rect">
            <a:avLst/>
          </a:prstGeom>
          <a:noFill/>
        </p:spPr>
        <p:txBody>
          <a:bodyPr wrap="square" rtlCol="0">
            <a:spAutoFit/>
          </a:bodyPr>
          <a:lstStyle/>
          <a:p>
            <a:endParaRPr lang="en-US" sz="2800" b="1" dirty="0">
              <a:solidFill>
                <a:srgbClr val="CF3338"/>
              </a:solidFill>
              <a:latin typeface="Pragmatica" pitchFamily="2" charset="0"/>
            </a:endParaRPr>
          </a:p>
          <a:p>
            <a:pPr marL="514350" indent="-514350">
              <a:buFont typeface="Arial" panose="020B0604020202020204" pitchFamily="34" charset="0"/>
              <a:buChar char="•"/>
            </a:pPr>
            <a:r>
              <a:rPr lang="en-US" sz="2800" b="1" dirty="0">
                <a:solidFill>
                  <a:srgbClr val="CF3338"/>
                </a:solidFill>
                <a:latin typeface="Pragmatica" pitchFamily="2" charset="0"/>
              </a:rPr>
              <a:t>Downloads and summary statistics:</a:t>
            </a:r>
          </a:p>
          <a:p>
            <a:pPr marL="971550" lvl="1" indent="-514350">
              <a:buFont typeface="Arial" panose="020B0604020202020204" pitchFamily="34" charset="0"/>
              <a:buChar char="•"/>
            </a:pPr>
            <a:r>
              <a:rPr lang="en-US" sz="2800" b="1" dirty="0">
                <a:solidFill>
                  <a:srgbClr val="CF3338"/>
                </a:solidFill>
                <a:latin typeface="Pragmatica" pitchFamily="2" charset="0"/>
              </a:rPr>
              <a:t>Excel</a:t>
            </a:r>
          </a:p>
          <a:p>
            <a:pPr marL="971550" lvl="1" indent="-514350">
              <a:buFont typeface="Arial" panose="020B0604020202020204" pitchFamily="34" charset="0"/>
              <a:buChar char="•"/>
            </a:pPr>
            <a:r>
              <a:rPr lang="en-US" sz="2800" b="1" dirty="0">
                <a:solidFill>
                  <a:srgbClr val="CF3338"/>
                </a:solidFill>
                <a:latin typeface="Pragmatica" pitchFamily="2" charset="0"/>
              </a:rPr>
              <a:t>R</a:t>
            </a:r>
          </a:p>
          <a:p>
            <a:pPr marL="971550" lvl="1" indent="-514350">
              <a:buFont typeface="Arial" panose="020B0604020202020204" pitchFamily="34" charset="0"/>
              <a:buChar char="•"/>
            </a:pPr>
            <a:r>
              <a:rPr lang="en-US" sz="2800" b="1" dirty="0">
                <a:solidFill>
                  <a:srgbClr val="CF3338"/>
                </a:solidFill>
                <a:latin typeface="Pragmatica" pitchFamily="2" charset="0"/>
              </a:rPr>
              <a:t>Python</a:t>
            </a:r>
          </a:p>
          <a:p>
            <a:pPr marL="514350" indent="-514350">
              <a:buFont typeface="Arial" panose="020B0604020202020204" pitchFamily="34" charset="0"/>
              <a:buChar char="•"/>
            </a:pPr>
            <a:r>
              <a:rPr lang="en-US" sz="2800" b="1" dirty="0">
                <a:solidFill>
                  <a:srgbClr val="CF3338"/>
                </a:solidFill>
                <a:latin typeface="Pragmatica" pitchFamily="2" charset="0"/>
              </a:rPr>
              <a:t>Follow along with demo notes for each</a:t>
            </a:r>
          </a:p>
          <a:p>
            <a:endParaRPr lang="en-US" sz="2800" b="1" dirty="0">
              <a:solidFill>
                <a:srgbClr val="CF3338"/>
              </a:solidFill>
              <a:latin typeface="Pragmatica" pitchFamily="2" charset="0"/>
            </a:endParaRPr>
          </a:p>
          <a:p>
            <a:pPr marL="514350" indent="-514350">
              <a:buFont typeface="Arial" panose="020B0604020202020204" pitchFamily="34" charset="0"/>
              <a:buChar char="•"/>
            </a:pPr>
            <a:r>
              <a:rPr lang="en-US" sz="2800" b="1" dirty="0">
                <a:solidFill>
                  <a:srgbClr val="CF3338"/>
                </a:solidFill>
                <a:latin typeface="Pragmatica" pitchFamily="2" charset="0"/>
              </a:rPr>
              <a:t>Let’s get situated… </a:t>
            </a:r>
          </a:p>
          <a:p>
            <a:pPr marL="971550" lvl="1" indent="-514350">
              <a:buFont typeface="Arial" panose="020B0604020202020204" pitchFamily="34" charset="0"/>
              <a:buChar char="•"/>
            </a:pPr>
            <a:r>
              <a:rPr lang="en-US" sz="2800" b="1" dirty="0">
                <a:solidFill>
                  <a:srgbClr val="CF3338"/>
                </a:solidFill>
                <a:latin typeface="Pragmatica" pitchFamily="2" charset="0"/>
              </a:rPr>
              <a:t>File to summarize</a:t>
            </a:r>
            <a:r>
              <a:rPr lang="en-US" sz="2800" b="1">
                <a:solidFill>
                  <a:srgbClr val="CF3338"/>
                </a:solidFill>
                <a:latin typeface="Pragmatica" pitchFamily="2" charset="0"/>
              </a:rPr>
              <a:t>: </a:t>
            </a:r>
            <a:r>
              <a:rPr lang="en-US" sz="2800" b="1">
                <a:solidFill>
                  <a:srgbClr val="CF3338"/>
                </a:solidFill>
                <a:latin typeface="Consolas" panose="020B0609020204030204" pitchFamily="49" charset="0"/>
              </a:rPr>
              <a:t>ispy.</a:t>
            </a:r>
            <a:r>
              <a:rPr lang="en-US" sz="2800" b="1" dirty="0">
                <a:solidFill>
                  <a:srgbClr val="CF3338"/>
                </a:solidFill>
                <a:latin typeface="Consolas" panose="020B0609020204030204" pitchFamily="49" charset="0"/>
              </a:rPr>
              <a:t>xlsx</a:t>
            </a:r>
          </a:p>
        </p:txBody>
      </p:sp>
    </p:spTree>
    <p:extLst>
      <p:ext uri="{BB962C8B-B14F-4D97-AF65-F5344CB8AC3E}">
        <p14:creationId xmlns:p14="http://schemas.microsoft.com/office/powerpoint/2010/main" val="30888950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8136460" y="2210765"/>
            <a:ext cx="4055539" cy="4647236"/>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496" y="-2482770"/>
            <a:ext cx="10171472" cy="7459883"/>
          </a:xfrm>
          <a:prstGeom prst="rect">
            <a:avLst/>
          </a:prstGeom>
        </p:spPr>
      </p:pic>
      <p:sp>
        <p:nvSpPr>
          <p:cNvPr id="11" name="TextBox 10"/>
          <p:cNvSpPr txBox="1"/>
          <p:nvPr/>
        </p:nvSpPr>
        <p:spPr>
          <a:xfrm>
            <a:off x="324091" y="1687545"/>
            <a:ext cx="7986531" cy="769441"/>
          </a:xfrm>
          <a:prstGeom prst="rect">
            <a:avLst/>
          </a:prstGeom>
          <a:noFill/>
        </p:spPr>
        <p:txBody>
          <a:bodyPr wrap="square" rtlCol="0">
            <a:spAutoFit/>
          </a:bodyPr>
          <a:lstStyle/>
          <a:p>
            <a:r>
              <a:rPr lang="en-US" sz="4400" b="1" dirty="0">
                <a:solidFill>
                  <a:srgbClr val="707070"/>
                </a:solidFill>
                <a:latin typeface="Pragmatica" panose="020B0403040502020204" pitchFamily="34" charset="0"/>
              </a:rPr>
              <a:t>Questions?</a:t>
            </a:r>
          </a:p>
        </p:txBody>
      </p:sp>
    </p:spTree>
    <p:extLst>
      <p:ext uri="{BB962C8B-B14F-4D97-AF65-F5344CB8AC3E}">
        <p14:creationId xmlns:p14="http://schemas.microsoft.com/office/powerpoint/2010/main" val="40810975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1495</TotalTime>
  <Words>382</Words>
  <Application>Microsoft Office PowerPoint</Application>
  <PresentationFormat>Widescreen</PresentationFormat>
  <Paragraphs>59</Paragraphs>
  <Slides>14</Slides>
  <Notes>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Aliens &amp; cows</vt:lpstr>
      <vt:lpstr>Arial</vt:lpstr>
      <vt:lpstr>Calibri</vt:lpstr>
      <vt:lpstr>Calibri Light</vt:lpstr>
      <vt:lpstr>Consolas</vt:lpstr>
      <vt:lpstr>Pragmatica</vt:lpstr>
      <vt:lpstr>u2400</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Case Western Reserve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George Mount</cp:lastModifiedBy>
  <cp:revision>86</cp:revision>
  <dcterms:created xsi:type="dcterms:W3CDTF">2019-10-19T21:47:18Z</dcterms:created>
  <dcterms:modified xsi:type="dcterms:W3CDTF">2021-11-09T22:20:46Z</dcterms:modified>
</cp:coreProperties>
</file>