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37" r:id="rId2"/>
    <p:sldId id="356" r:id="rId3"/>
    <p:sldId id="258" r:id="rId4"/>
    <p:sldId id="435" r:id="rId5"/>
    <p:sldId id="267" r:id="rId6"/>
    <p:sldId id="352" r:id="rId7"/>
    <p:sldId id="328" r:id="rId8"/>
    <p:sldId id="324" r:id="rId9"/>
    <p:sldId id="341" r:id="rId10"/>
    <p:sldId id="348" r:id="rId11"/>
    <p:sldId id="340" r:id="rId12"/>
    <p:sldId id="275" r:id="rId13"/>
    <p:sldId id="349" r:id="rId14"/>
    <p:sldId id="344" r:id="rId15"/>
    <p:sldId id="351" r:id="rId16"/>
    <p:sldId id="342" r:id="rId17"/>
    <p:sldId id="347" r:id="rId18"/>
    <p:sldId id="354" r:id="rId19"/>
    <p:sldId id="350" r:id="rId20"/>
    <p:sldId id="343" r:id="rId21"/>
    <p:sldId id="355" r:id="rId22"/>
    <p:sldId id="329" r:id="rId23"/>
    <p:sldId id="306" r:id="rId24"/>
    <p:sldId id="357" r:id="rId25"/>
    <p:sldId id="433" r:id="rId26"/>
    <p:sldId id="434" r:id="rId27"/>
    <p:sldId id="43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75" d="100"/>
          <a:sy n="75" d="100"/>
        </p:scale>
        <p:origin x="888" y="2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stringfestanalytics.com/aina-wait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pyth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redhat.com/en/topics/open-source/what-is-open-sourc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4" name="Picture 3" descr="Text&#10;&#10;Description automatically generated">
            <a:extLst>
              <a:ext uri="{FF2B5EF4-FFF2-40B4-BE49-F238E27FC236}">
                <a16:creationId xmlns:a16="http://schemas.microsoft.com/office/drawing/2014/main" id="{FFE28FC0-F2F4-4EDE-9BEF-0C09FB1EB8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Text&#10;&#10;Description automatically generated">
            <a:extLst>
              <a:ext uri="{FF2B5EF4-FFF2-40B4-BE49-F238E27FC236}">
                <a16:creationId xmlns:a16="http://schemas.microsoft.com/office/drawing/2014/main" id="{78BB40FC-DBB4-4F9E-BE2A-57553FC35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6" name="Picture 5" descr="A bird standing on a white surface&#10;&#10;Description automatically generated with medium confidence">
            <a:extLst>
              <a:ext uri="{FF2B5EF4-FFF2-40B4-BE49-F238E27FC236}">
                <a16:creationId xmlns:a16="http://schemas.microsoft.com/office/drawing/2014/main" id="{B00F9500-C472-43C1-95B4-85F177C018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 “fill in the blank:” </a:t>
            </a:r>
            <a:r>
              <a:rPr lang="en-US" sz="2800" dirty="0">
                <a:solidFill>
                  <a:srgbClr val="707070"/>
                </a:solidFill>
                <a:latin typeface="Consolas" panose="020B0609020204030204" pitchFamily="49" charset="0"/>
              </a:rPr>
              <a:t>five-things-take-</a:t>
            </a:r>
            <a:r>
              <a:rPr lang="en-US" sz="2800" dirty="0" err="1">
                <a:solidFill>
                  <a:srgbClr val="707070"/>
                </a:solidFill>
                <a:latin typeface="Consolas" panose="020B0609020204030204" pitchFamily="49" charset="0"/>
              </a:rPr>
              <a:t>home.ipynb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 </a:t>
            </a:r>
            <a:r>
              <a:rPr lang="en-US" sz="2800" dirty="0">
                <a:solidFill>
                  <a:srgbClr val="707070"/>
                </a:solidFill>
                <a:latin typeface="Consolas" panose="020B0609020204030204" pitchFamily="49" charset="0"/>
              </a:rPr>
              <a:t>five-things-take-home-</a:t>
            </a:r>
            <a:r>
              <a:rPr lang="en-US" sz="2800" dirty="0" err="1">
                <a:solidFill>
                  <a:srgbClr val="707070"/>
                </a:solidFill>
                <a:latin typeface="Consolas" panose="020B0609020204030204" pitchFamily="49" charset="0"/>
              </a:rPr>
              <a:t>solution.ipynb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Read the white paper, “Five Things Excel Users Should Know About Python” (included in downloads)</a:t>
            </a:r>
          </a:p>
        </p:txBody>
      </p:sp>
    </p:spTree>
    <p:extLst>
      <p:ext uri="{BB962C8B-B14F-4D97-AF65-F5344CB8AC3E}">
        <p14:creationId xmlns:p14="http://schemas.microsoft.com/office/powerpoint/2010/main" val="185058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36093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a:t>
            </a:r>
            <a:r>
              <a:rPr lang="en-US" sz="2800">
                <a:solidFill>
                  <a:srgbClr val="707070"/>
                </a:solidFill>
                <a:latin typeface="Pragmatica" panose="020B0403040502020204" pitchFamily="34" charset="0"/>
              </a:rPr>
              <a:t>: </a:t>
            </a:r>
            <a:r>
              <a:rPr lang="en-US" sz="2800">
                <a:solidFill>
                  <a:srgbClr val="707070"/>
                </a:solidFill>
                <a:latin typeface="Pragmatica" panose="020B0403040502020204" pitchFamily="34" charset="0"/>
                <a:hlinkClick r:id="rId4"/>
              </a:rPr>
              <a:t>https://github.com/stringfestdata/aina-getting-started-python</a:t>
            </a:r>
            <a:r>
              <a:rPr lang="en-US" sz="2800">
                <a:solidFill>
                  <a:srgbClr val="707070"/>
                </a:solidFill>
                <a:latin typeface="Pragmatica" panose="020B0403040502020204" pitchFamily="34" charset="0"/>
              </a:rPr>
              <a:t>  </a:t>
            </a:r>
            <a:endParaRPr lang="en-US" sz="2800" dirty="0">
              <a:solidFill>
                <a:srgbClr val="707070"/>
              </a:solidFill>
              <a:latin typeface="Pragmatica" panose="020B0403040502020204" pitchFamily="34" charset="0"/>
            </a:endParaRPr>
          </a:p>
        </p:txBody>
      </p:sp>
      <p:pic>
        <p:nvPicPr>
          <p:cNvPr id="7" name="Picture 6">
            <a:extLst>
              <a:ext uri="{FF2B5EF4-FFF2-40B4-BE49-F238E27FC236}">
                <a16:creationId xmlns:a16="http://schemas.microsoft.com/office/drawing/2014/main" id="{A558E868-37D7-44EE-9326-24E43DB73F4B}"/>
              </a:ext>
            </a:extLst>
          </p:cNvPr>
          <p:cNvPicPr>
            <a:picLocks noChangeAspect="1"/>
          </p:cNvPicPr>
          <p:nvPr/>
        </p:nvPicPr>
        <p:blipFill>
          <a:blip r:embed="rId5"/>
          <a:stretch>
            <a:fillRect/>
          </a:stretch>
        </p:blipFill>
        <p:spPr>
          <a:xfrm>
            <a:off x="4018280" y="2909214"/>
            <a:ext cx="7695288" cy="3593186"/>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1430</Words>
  <Application>Microsoft Office PowerPoint</Application>
  <PresentationFormat>Widescreen</PresentationFormat>
  <Paragraphs>174</Paragraphs>
  <Slides>27</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Aliens &amp; cows</vt:lpstr>
      <vt:lpstr>Arial</vt:lpstr>
      <vt:lpstr>Calibri</vt:lpstr>
      <vt:lpstr>Calibri Light</vt:lpstr>
      <vt:lpstr>Consolas</vt:lpstr>
      <vt:lpstr>Georgia</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117</cp:revision>
  <dcterms:created xsi:type="dcterms:W3CDTF">2019-10-19T21:47:18Z</dcterms:created>
  <dcterms:modified xsi:type="dcterms:W3CDTF">2021-09-15T00:06:52Z</dcterms:modified>
</cp:coreProperties>
</file>