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56" r:id="rId2"/>
    <p:sldId id="258" r:id="rId3"/>
    <p:sldId id="267" r:id="rId4"/>
    <p:sldId id="352" r:id="rId5"/>
    <p:sldId id="328" r:id="rId6"/>
    <p:sldId id="324" r:id="rId7"/>
    <p:sldId id="341" r:id="rId8"/>
    <p:sldId id="348" r:id="rId9"/>
    <p:sldId id="340" r:id="rId10"/>
    <p:sldId id="349" r:id="rId11"/>
    <p:sldId id="275" r:id="rId12"/>
    <p:sldId id="344" r:id="rId13"/>
    <p:sldId id="351" r:id="rId14"/>
    <p:sldId id="342" r:id="rId15"/>
    <p:sldId id="347" r:id="rId16"/>
    <p:sldId id="354" r:id="rId17"/>
    <p:sldId id="350" r:id="rId18"/>
    <p:sldId id="343" r:id="rId19"/>
    <p:sldId id="355" r:id="rId20"/>
    <p:sldId id="329" r:id="rId21"/>
    <p:sldId id="306" r:id="rId22"/>
    <p:sldId id="357" r:id="rId23"/>
    <p:sldId id="433" r:id="rId24"/>
    <p:sldId id="434" r:id="rId25"/>
    <p:sldId id="43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81" d="100"/>
          <a:sy n="81" d="100"/>
        </p:scale>
        <p:origin x="1101" y="8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1548743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ithub.com/stringfestdata/five-things-worksho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stringfestanalytics.com/aina-wait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redhat.com/en/topics/open-source/what-is-open-sourc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4" name="Picture 3" descr="Text&#10;&#10;Description automatically generated">
            <a:extLst>
              <a:ext uri="{FF2B5EF4-FFF2-40B4-BE49-F238E27FC236}">
                <a16:creationId xmlns:a16="http://schemas.microsoft.com/office/drawing/2014/main" id="{FFE28FC0-F2F4-4EDE-9BEF-0C09FB1EB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633151771"/>
              </p:ext>
            </p:extLst>
          </p:nvPr>
        </p:nvGraphicFramePr>
        <p:xfrm>
          <a:off x="1014962" y="1685665"/>
          <a:ext cx="9879062" cy="4397915"/>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40120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pPr marL="514350" indent="-514350">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pip list</a:t>
            </a:r>
          </a:p>
        </p:txBody>
      </p:sp>
    </p:spTree>
    <p:extLst>
      <p:ext uri="{BB962C8B-B14F-4D97-AF65-F5344CB8AC3E}">
        <p14:creationId xmlns:p14="http://schemas.microsoft.com/office/powerpoint/2010/main" val="426070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032779713"/>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https://github.com/stringfestdata/five-things-workshop</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A558E868-37D7-44EE-9326-24E43DB73F4B}"/>
              </a:ext>
            </a:extLst>
          </p:cNvPr>
          <p:cNvPicPr>
            <a:picLocks noChangeAspect="1"/>
          </p:cNvPicPr>
          <p:nvPr/>
        </p:nvPicPr>
        <p:blipFill>
          <a:blip r:embed="rId5"/>
          <a:stretch>
            <a:fillRect/>
          </a:stretch>
        </p:blipFill>
        <p:spPr>
          <a:xfrm>
            <a:off x="4018280" y="2909214"/>
            <a:ext cx="7695288" cy="3593186"/>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Summarize and visualize a dataset in Python</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Solution notebook available</a:t>
            </a:r>
          </a:p>
        </p:txBody>
      </p:sp>
    </p:spTree>
    <p:extLst>
      <p:ext uri="{BB962C8B-B14F-4D97-AF65-F5344CB8AC3E}">
        <p14:creationId xmlns:p14="http://schemas.microsoft.com/office/powerpoint/2010/main" val="1850583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360935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4832092"/>
          </a:xfrm>
          <a:prstGeom prst="rect">
            <a:avLst/>
          </a:prstGeom>
          <a:noFill/>
        </p:spPr>
        <p:txBody>
          <a:bodyPr wrap="square" rtlCol="0">
            <a:spAutoFit/>
          </a:bodyPr>
          <a:lstStyle/>
          <a:p>
            <a:pPr marL="514350" indent="-514350">
              <a:buAutoNum type="arabicPeriod"/>
            </a:pPr>
            <a:r>
              <a:rPr lang="en-US" sz="2800" b="1" dirty="0">
                <a:solidFill>
                  <a:srgbClr val="CF3338"/>
                </a:solidFill>
                <a:latin typeface="Pragmatica" pitchFamily="2" charset="0"/>
              </a:rPr>
              <a:t>Download Anaconda</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pPr marL="514350" indent="-514350">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16038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1283</Words>
  <Application>Microsoft Office PowerPoint</Application>
  <PresentationFormat>Widescreen</PresentationFormat>
  <Paragraphs>165</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103</cp:revision>
  <dcterms:created xsi:type="dcterms:W3CDTF">2019-10-19T21:47:18Z</dcterms:created>
  <dcterms:modified xsi:type="dcterms:W3CDTF">2021-08-14T12:16:41Z</dcterms:modified>
</cp:coreProperties>
</file>