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92" r:id="rId3"/>
    <p:sldId id="393" r:id="rId4"/>
    <p:sldId id="332" r:id="rId5"/>
    <p:sldId id="411" r:id="rId6"/>
    <p:sldId id="426" r:id="rId7"/>
    <p:sldId id="431" r:id="rId8"/>
    <p:sldId id="338" r:id="rId9"/>
    <p:sldId id="336" r:id="rId10"/>
    <p:sldId id="43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2877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stringfestdata/lagos-meetu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hyperlink" Target="http://stringfestanalytics.com/boo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4162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815882"/>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 in Excel, R, 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a:t>
            </a: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192298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Keep going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Stringfestanalytics.com/book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7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15882"/>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Event survey: </a:t>
            </a:r>
            <a:r>
              <a:rPr lang="en-US" sz="2800" b="1" i="1" dirty="0">
                <a:solidFill>
                  <a:srgbClr val="707070"/>
                </a:solidFill>
                <a:latin typeface="Pragmatica" panose="020B0403040502020204" pitchFamily="34" charset="0"/>
                <a:hlinkClick r:id="rId4"/>
              </a:rPr>
              <a:t>https://forms.office.com/r/0ZnD0LxpZy</a:t>
            </a:r>
            <a:r>
              <a:rPr lang="en-US" sz="2800" b="1" i="1"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31207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313</Words>
  <Application>Microsoft Office PowerPoint</Application>
  <PresentationFormat>Widescreen</PresentationFormat>
  <Paragraphs>37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Aliens &amp; cows</vt:lpstr>
      <vt:lpstr>Arial</vt:lpstr>
      <vt:lpstr>Calibri</vt:lpstr>
      <vt:lpstr>Calibri Light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51</cp:revision>
  <dcterms:created xsi:type="dcterms:W3CDTF">2019-10-19T21:47:18Z</dcterms:created>
  <dcterms:modified xsi:type="dcterms:W3CDTF">2021-08-07T15:52:42Z</dcterms:modified>
</cp:coreProperties>
</file>