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92" r:id="rId3"/>
    <p:sldId id="393" r:id="rId4"/>
    <p:sldId id="332" r:id="rId5"/>
    <p:sldId id="411" r:id="rId6"/>
    <p:sldId id="426" r:id="rId7"/>
    <p:sldId id="431" r:id="rId8"/>
    <p:sldId id="338" r:id="rId9"/>
    <p:sldId id="336" r:id="rId10"/>
    <p:sldId id="43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7" d="100"/>
          <a:sy n="77" d="100"/>
        </p:scale>
        <p:origin x="4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8/7/2021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28776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aina-getting-starte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hyperlink" Target="http://stringfestanalytics.com/boo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a:t>
            </a:r>
            <a:r>
              <a:rPr lang="en-US" sz="2800" dirty="0">
                <a:solidFill>
                  <a:srgbClr val="707070"/>
                </a:solidFill>
                <a:latin typeface="Pragmatica" panose="020B0403040502020204" pitchFamily="34" charset="0"/>
              </a:rPr>
              <a:t>  </a:t>
            </a:r>
          </a:p>
        </p:txBody>
      </p:sp>
      <p:pic>
        <p:nvPicPr>
          <p:cNvPr id="5" name="Picture 4">
            <a:extLst>
              <a:ext uri="{FF2B5EF4-FFF2-40B4-BE49-F238E27FC236}">
                <a16:creationId xmlns:a16="http://schemas.microsoft.com/office/drawing/2014/main" id="{F4BFB83D-D2B3-4340-A5CC-669A243BAA7D}"/>
              </a:ext>
            </a:extLst>
          </p:cNvPr>
          <p:cNvPicPr>
            <a:picLocks noChangeAspect="1"/>
          </p:cNvPicPr>
          <p:nvPr/>
        </p:nvPicPr>
        <p:blipFill>
          <a:blip r:embed="rId5"/>
          <a:stretch>
            <a:fillRect/>
          </a:stretch>
        </p:blipFill>
        <p:spPr>
          <a:xfrm>
            <a:off x="3697861" y="2610170"/>
            <a:ext cx="8494139" cy="4106258"/>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 in Excel, R, 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a:t>
            </a: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192298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Keep going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Stringfestanalytics.com/book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97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815882"/>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Event survey: </a:t>
            </a:r>
            <a:r>
              <a:rPr lang="en-US" sz="2800" b="1" i="1" dirty="0">
                <a:solidFill>
                  <a:srgbClr val="707070"/>
                </a:solidFill>
                <a:latin typeface="Pragmatica" panose="020B0403040502020204" pitchFamily="34" charset="0"/>
                <a:hlinkClick r:id="rId4"/>
              </a:rPr>
              <a:t>https://forms.office.com/r/0ZnD0LxpZy</a:t>
            </a:r>
            <a:r>
              <a:rPr lang="en-US" sz="2800" b="1" i="1"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312071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317</Words>
  <Application>Microsoft Office PowerPoint</Application>
  <PresentationFormat>Widescreen</PresentationFormat>
  <Paragraphs>38</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Aliens &amp; cows</vt:lpstr>
      <vt:lpstr>Arial</vt:lpstr>
      <vt:lpstr>Calibri</vt:lpstr>
      <vt:lpstr>Calibri Light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54</cp:revision>
  <dcterms:created xsi:type="dcterms:W3CDTF">2019-10-19T21:47:18Z</dcterms:created>
  <dcterms:modified xsi:type="dcterms:W3CDTF">2021-08-07T20:42:36Z</dcterms:modified>
</cp:coreProperties>
</file>