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93" r:id="rId3"/>
    <p:sldId id="435" r:id="rId4"/>
    <p:sldId id="392" r:id="rId5"/>
    <p:sldId id="332" r:id="rId6"/>
    <p:sldId id="411" r:id="rId7"/>
    <p:sldId id="426" r:id="rId8"/>
    <p:sldId id="431" r:id="rId9"/>
    <p:sldId id="338" r:id="rId10"/>
    <p:sldId id="433" r:id="rId11"/>
    <p:sldId id="336" r:id="rId12"/>
    <p:sldId id="434" r:id="rId13"/>
    <p:sldId id="43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83209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Dataset: </a:t>
            </a:r>
            <a:r>
              <a:rPr lang="en-US" sz="2800" dirty="0">
                <a:solidFill>
                  <a:srgbClr val="707070"/>
                </a:solidFill>
                <a:latin typeface="Consolas" panose="020B0609020204030204" pitchFamily="49" charset="0"/>
              </a:rPr>
              <a:t>tips.xlsx… </a:t>
            </a:r>
            <a:r>
              <a:rPr lang="en-US" sz="2800" dirty="0">
                <a:solidFill>
                  <a:srgbClr val="707070"/>
                </a:solidFill>
                <a:latin typeface="Pragmatica" panose="020B0403040502020204"/>
              </a:rPr>
              <a:t>load and print summary statistics, then…</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b="1" dirty="0">
                <a:solidFill>
                  <a:srgbClr val="707070"/>
                </a:solidFill>
                <a:latin typeface="Pragmatica" panose="020B0403040502020204"/>
              </a:rPr>
              <a:t>Notes &amp; solutions included</a:t>
            </a:r>
          </a:p>
        </p:txBody>
      </p:sp>
      <p:sp>
        <p:nvSpPr>
          <p:cNvPr id="6" name="TextBox 5">
            <a:extLst>
              <a:ext uri="{FF2B5EF4-FFF2-40B4-BE49-F238E27FC236}">
                <a16:creationId xmlns:a16="http://schemas.microsoft.com/office/drawing/2014/main" id="{BAC08A4C-309F-46C0-A426-1504D021630A}"/>
              </a:ext>
            </a:extLst>
          </p:cNvPr>
          <p:cNvSpPr txBox="1"/>
          <p:nvPr/>
        </p:nvSpPr>
        <p:spPr>
          <a:xfrm>
            <a:off x="780942" y="2889223"/>
            <a:ext cx="5679887" cy="2677656"/>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R: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File &gt; New File &gt; R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Place code to run summary statistics in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Run code &amp; save</a:t>
            </a:r>
            <a:endParaRPr lang="en-US" sz="2800" dirty="0">
              <a:solidFill>
                <a:srgbClr val="707070"/>
              </a:solidFill>
              <a:latin typeface="Consolas" panose="020B0609020204030204" pitchFamily="49" charset="0"/>
            </a:endParaRPr>
          </a:p>
        </p:txBody>
      </p:sp>
      <p:sp>
        <p:nvSpPr>
          <p:cNvPr id="7" name="TextBox 6">
            <a:extLst>
              <a:ext uri="{FF2B5EF4-FFF2-40B4-BE49-F238E27FC236}">
                <a16:creationId xmlns:a16="http://schemas.microsoft.com/office/drawing/2014/main" id="{78C4E1D0-2D28-4208-AF52-49EEB84C3FC5}"/>
              </a:ext>
            </a:extLst>
          </p:cNvPr>
          <p:cNvSpPr txBox="1"/>
          <p:nvPr/>
        </p:nvSpPr>
        <p:spPr>
          <a:xfrm>
            <a:off x="6387614" y="2897683"/>
            <a:ext cx="5679887" cy="3539430"/>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Python: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Print the first few rows with the </a:t>
            </a:r>
            <a:r>
              <a:rPr lang="en-US" sz="2800" dirty="0">
                <a:solidFill>
                  <a:srgbClr val="707070"/>
                </a:solidFill>
                <a:latin typeface="Consolas" panose="020B0609020204030204" pitchFamily="49" charset="0"/>
              </a:rPr>
              <a:t>head()</a:t>
            </a:r>
            <a:r>
              <a:rPr lang="en-US" sz="2800" dirty="0">
                <a:solidFill>
                  <a:srgbClr val="707070"/>
                </a:solidFill>
                <a:latin typeface="Pragmatica" panose="020B0403040502020204"/>
              </a:rPr>
              <a:t> method (works the same as </a:t>
            </a:r>
            <a:r>
              <a:rPr lang="en-US" sz="2800" dirty="0">
                <a:solidFill>
                  <a:srgbClr val="707070"/>
                </a:solidFill>
                <a:latin typeface="Consolas" panose="020B0609020204030204" pitchFamily="49" charset="0"/>
              </a:rPr>
              <a:t>describe()</a:t>
            </a:r>
            <a:r>
              <a:rPr lang="en-US" sz="2800" dirty="0">
                <a:solidFill>
                  <a:srgbClr val="707070"/>
                </a:solidFill>
                <a:latin typeface="Pragmatica" panose="020B0403040502020204"/>
              </a:rPr>
              <a: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Give the notebook a name (click and write over </a:t>
            </a:r>
            <a:r>
              <a:rPr lang="en-US" sz="2800" i="1" dirty="0">
                <a:solidFill>
                  <a:srgbClr val="707070"/>
                </a:solidFill>
                <a:latin typeface="Pragmatica" panose="020B0403040502020204"/>
              </a:rPr>
              <a:t>Untitled</a:t>
            </a:r>
            <a:r>
              <a:rPr lang="en-US" sz="2800" dirty="0">
                <a:solidFill>
                  <a:srgbClr val="707070"/>
                </a:solidFill>
                <a:latin typeface="Pragmatica" panose="020B0403040502020204"/>
              </a:rPr>
              <a:t>)</a:t>
            </a:r>
          </a:p>
        </p:txBody>
      </p:sp>
      <p:pic>
        <p:nvPicPr>
          <p:cNvPr id="3" name="Picture 2">
            <a:extLst>
              <a:ext uri="{FF2B5EF4-FFF2-40B4-BE49-F238E27FC236}">
                <a16:creationId xmlns:a16="http://schemas.microsoft.com/office/drawing/2014/main" id="{9BDD9B39-F45B-4AC7-AF2D-F769368112BC}"/>
              </a:ext>
            </a:extLst>
          </p:cNvPr>
          <p:cNvPicPr>
            <a:picLocks noChangeAspect="1"/>
          </p:cNvPicPr>
          <p:nvPr/>
        </p:nvPicPr>
        <p:blipFill>
          <a:blip r:embed="rId4"/>
          <a:stretch>
            <a:fillRect/>
          </a:stretch>
        </p:blipFill>
        <p:spPr>
          <a:xfrm>
            <a:off x="4092064" y="5115676"/>
            <a:ext cx="1441228" cy="635573"/>
          </a:xfrm>
          <a:prstGeom prst="rect">
            <a:avLst/>
          </a:prstGeom>
        </p:spPr>
      </p:pic>
    </p:spTree>
    <p:extLst>
      <p:ext uri="{BB962C8B-B14F-4D97-AF65-F5344CB8AC3E}">
        <p14:creationId xmlns:p14="http://schemas.microsoft.com/office/powerpoint/2010/main" val="332797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450</Words>
  <Application>Microsoft Office PowerPoint</Application>
  <PresentationFormat>Widescreen</PresentationFormat>
  <Paragraphs>68</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75</cp:revision>
  <dcterms:created xsi:type="dcterms:W3CDTF">2019-10-19T21:47:18Z</dcterms:created>
  <dcterms:modified xsi:type="dcterms:W3CDTF">2021-08-24T13:23:01Z</dcterms:modified>
</cp:coreProperties>
</file>