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92" r:id="rId3"/>
    <p:sldId id="393" r:id="rId4"/>
    <p:sldId id="332" r:id="rId5"/>
    <p:sldId id="411" r:id="rId6"/>
    <p:sldId id="434" r:id="rId7"/>
    <p:sldId id="435" r:id="rId8"/>
    <p:sldId id="426" r:id="rId9"/>
    <p:sldId id="431" r:id="rId10"/>
    <p:sldId id="338" r:id="rId11"/>
    <p:sldId id="336" r:id="rId12"/>
    <p:sldId id="4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2877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hyperlink" Target="http://stringfestanalytics.com/boo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tringfestdata/lagos-meetu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Keep going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815882"/>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Event survey: </a:t>
            </a:r>
            <a:r>
              <a:rPr lang="en-US" sz="2800" b="1" i="1" dirty="0">
                <a:solidFill>
                  <a:srgbClr val="707070"/>
                </a:solidFill>
                <a:latin typeface="Pragmatica" panose="020B0403040502020204" pitchFamily="34" charset="0"/>
                <a:hlinkClick r:id="rId4"/>
              </a:rPr>
              <a:t>https://forms.office.com/r/0ZnD0LxpZy</a:t>
            </a:r>
            <a:r>
              <a:rPr lang="en-US" sz="2800" b="1" i="1"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31207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4162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Download and extract files</a:t>
            </a:r>
          </a:p>
        </p:txBody>
      </p:sp>
      <p:pic>
        <p:nvPicPr>
          <p:cNvPr id="4" name="Picture 3">
            <a:extLst>
              <a:ext uri="{FF2B5EF4-FFF2-40B4-BE49-F238E27FC236}">
                <a16:creationId xmlns:a16="http://schemas.microsoft.com/office/drawing/2014/main" id="{9AF88DC6-1E22-4A9C-A662-B3CA7A96FC77}"/>
              </a:ext>
            </a:extLst>
          </p:cNvPr>
          <p:cNvPicPr>
            <a:picLocks noChangeAspect="1"/>
          </p:cNvPicPr>
          <p:nvPr/>
        </p:nvPicPr>
        <p:blipFill>
          <a:blip r:embed="rId3"/>
          <a:stretch>
            <a:fillRect/>
          </a:stretch>
        </p:blipFill>
        <p:spPr>
          <a:xfrm>
            <a:off x="309638" y="1459351"/>
            <a:ext cx="10058400" cy="4862457"/>
          </a:xfrm>
          <a:prstGeom prst="rect">
            <a:avLst/>
          </a:prstGeom>
        </p:spPr>
      </p:pic>
    </p:spTree>
    <p:extLst>
      <p:ext uri="{BB962C8B-B14F-4D97-AF65-F5344CB8AC3E}">
        <p14:creationId xmlns:p14="http://schemas.microsoft.com/office/powerpoint/2010/main" val="4235252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dirty="0">
                <a:solidFill>
                  <a:srgbClr val="707070"/>
                </a:solidFill>
                <a:latin typeface="Pragmatica" panose="020B0403040502020204" pitchFamily="34" charset="0"/>
              </a:rPr>
              <a:t>On to the demos… </a:t>
            </a:r>
          </a:p>
        </p:txBody>
      </p:sp>
    </p:spTree>
    <p:extLst>
      <p:ext uri="{BB962C8B-B14F-4D97-AF65-F5344CB8AC3E}">
        <p14:creationId xmlns:p14="http://schemas.microsoft.com/office/powerpoint/2010/main" val="179733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1922980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328</Words>
  <Application>Microsoft Office PowerPoint</Application>
  <PresentationFormat>Widescreen</PresentationFormat>
  <Paragraphs>41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Aliens &amp; cows</vt:lpstr>
      <vt:lpstr>Arial</vt:lpstr>
      <vt:lpstr>Calibri</vt:lpstr>
      <vt:lpstr>Calibri Light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53</cp:revision>
  <dcterms:created xsi:type="dcterms:W3CDTF">2019-10-19T21:47:18Z</dcterms:created>
  <dcterms:modified xsi:type="dcterms:W3CDTF">2021-08-07T16:09:55Z</dcterms:modified>
</cp:coreProperties>
</file>