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256" r:id="rId3"/>
    <p:sldId id="435" r:id="rId4"/>
    <p:sldId id="393" r:id="rId5"/>
    <p:sldId id="392" r:id="rId6"/>
    <p:sldId id="436" r:id="rId7"/>
    <p:sldId id="332" r:id="rId8"/>
    <p:sldId id="411" r:id="rId9"/>
    <p:sldId id="426" r:id="rId10"/>
    <p:sldId id="431" r:id="rId11"/>
    <p:sldId id="338"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2877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stringfestdata.gumroad.com/l/aina-solution-demo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stringfestdata.gumroad.com/l/aina-practice"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tringfestdata/analytics-excel-python-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Goodies</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52322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Download each with promocode </a:t>
            </a:r>
            <a:r>
              <a:rPr lang="en-US" sz="2800" b="1" dirty="0">
                <a:solidFill>
                  <a:srgbClr val="707070"/>
                </a:solidFill>
                <a:latin typeface="Pragmatica" panose="020B0403040502020204" pitchFamily="34" charset="0"/>
              </a:rPr>
              <a:t>CLARKS</a:t>
            </a:r>
            <a:endParaRPr lang="en-US" sz="2800" b="1" dirty="0">
              <a:solidFill>
                <a:srgbClr val="707070"/>
              </a:solidFill>
              <a:latin typeface="Pragmatica" panose="020B0403040502020204"/>
            </a:endParaRPr>
          </a:p>
        </p:txBody>
      </p:sp>
      <p:pic>
        <p:nvPicPr>
          <p:cNvPr id="1026" name="Picture 2">
            <a:extLst>
              <a:ext uri="{FF2B5EF4-FFF2-40B4-BE49-F238E27FC236}">
                <a16:creationId xmlns:a16="http://schemas.microsoft.com/office/drawing/2014/main" id="{5C7E9B1A-ACF4-44B5-BE9F-3B3A317483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346" y="2181152"/>
            <a:ext cx="4791808" cy="26953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A3C5B2E-8AC9-4092-A065-B2948DA2E1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2158073"/>
            <a:ext cx="4832838" cy="271847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7B85E1D-A873-404A-A153-3967BA22D12F}"/>
              </a:ext>
            </a:extLst>
          </p:cNvPr>
          <p:cNvSpPr txBox="1"/>
          <p:nvPr/>
        </p:nvSpPr>
        <p:spPr>
          <a:xfrm>
            <a:off x="747346" y="4876544"/>
            <a:ext cx="5033596" cy="369332"/>
          </a:xfrm>
          <a:prstGeom prst="rect">
            <a:avLst/>
          </a:prstGeom>
          <a:noFill/>
        </p:spPr>
        <p:txBody>
          <a:bodyPr wrap="square">
            <a:spAutoFit/>
          </a:bodyPr>
          <a:lstStyle/>
          <a:p>
            <a:r>
              <a:rPr lang="en-US" dirty="0">
                <a:hlinkClick r:id="rId6"/>
              </a:rPr>
              <a:t>https://stringfestdata.gumroad.com/l/aina-practice</a:t>
            </a:r>
            <a:r>
              <a:rPr lang="en-US" dirty="0"/>
              <a:t>  </a:t>
            </a:r>
          </a:p>
        </p:txBody>
      </p:sp>
      <p:sp>
        <p:nvSpPr>
          <p:cNvPr id="13" name="TextBox 12">
            <a:extLst>
              <a:ext uri="{FF2B5EF4-FFF2-40B4-BE49-F238E27FC236}">
                <a16:creationId xmlns:a16="http://schemas.microsoft.com/office/drawing/2014/main" id="{D3A4FB8B-0A14-472E-BA6E-5177DD36D977}"/>
              </a:ext>
            </a:extLst>
          </p:cNvPr>
          <p:cNvSpPr txBox="1"/>
          <p:nvPr/>
        </p:nvSpPr>
        <p:spPr>
          <a:xfrm>
            <a:off x="6006383" y="4879493"/>
            <a:ext cx="5033596" cy="646331"/>
          </a:xfrm>
          <a:prstGeom prst="rect">
            <a:avLst/>
          </a:prstGeom>
          <a:noFill/>
        </p:spPr>
        <p:txBody>
          <a:bodyPr wrap="square">
            <a:spAutoFit/>
          </a:bodyPr>
          <a:lstStyle/>
          <a:p>
            <a:r>
              <a:rPr lang="en-US" dirty="0">
                <a:hlinkClick r:id="rId7"/>
              </a:rPr>
              <a:t>https://stringfestdata.gumroad.com/l/aina-solution-demos</a:t>
            </a:r>
            <a:r>
              <a:rPr lang="en-US" dirty="0"/>
              <a:t>  </a:t>
            </a:r>
          </a:p>
        </p:txBody>
      </p:sp>
    </p:spTree>
    <p:extLst>
      <p:ext uri="{BB962C8B-B14F-4D97-AF65-F5344CB8AC3E}">
        <p14:creationId xmlns:p14="http://schemas.microsoft.com/office/powerpoint/2010/main" val="332797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5" name="Picture 4" descr="A bird on a bridge&#10;&#10;Description automatically generated with low confidence">
            <a:extLst>
              <a:ext uri="{FF2B5EF4-FFF2-40B4-BE49-F238E27FC236}">
                <a16:creationId xmlns:a16="http://schemas.microsoft.com/office/drawing/2014/main" id="{FC4B979D-D4DB-4C19-B3CB-4464DE7CE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3285"/>
            <a:ext cx="12190476" cy="6571429"/>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https://github.com/stringfestdata/analytics-excel-python-r</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378</Words>
  <Application>Microsoft Office PowerPoint</Application>
  <PresentationFormat>Widescreen</PresentationFormat>
  <Paragraphs>51</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79</cp:revision>
  <dcterms:created xsi:type="dcterms:W3CDTF">2019-10-19T21:47:18Z</dcterms:created>
  <dcterms:modified xsi:type="dcterms:W3CDTF">2022-01-04T14:57:57Z</dcterms:modified>
</cp:coreProperties>
</file>