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2"/>
    <p:sldId id="425" r:id="rId3"/>
    <p:sldId id="426" r:id="rId4"/>
    <p:sldId id="415" r:id="rId5"/>
    <p:sldId id="427" r:id="rId6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50" d="100"/>
          <a:sy n="50" d="100"/>
        </p:scale>
        <p:origin x="132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2796" y="4850092"/>
            <a:ext cx="4745204" cy="5435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-3440159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Analyzing data with Python in Excel</a:t>
            </a:r>
          </a:p>
        </p:txBody>
      </p:sp>
      <p:sp>
        <p:nvSpPr>
          <p:cNvPr id="2" name="AutoShape 2" descr="Home | Full Stack Modeller">
            <a:extLst>
              <a:ext uri="{FF2B5EF4-FFF2-40B4-BE49-F238E27FC236}">
                <a16:creationId xmlns:a16="http://schemas.microsoft.com/office/drawing/2014/main" id="{6CCAA77C-4E76-640C-066C-F3E39EE1AC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075" y="195640"/>
            <a:ext cx="3130385" cy="408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92" y="2968810"/>
            <a:ext cx="5535359" cy="368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691" y="6002696"/>
            <a:ext cx="7448309" cy="5462681"/>
          </a:xfrm>
          <a:prstGeom prst="rect">
            <a:avLst/>
          </a:prstGeom>
        </p:spPr>
      </p:pic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874ADA5E-A7A7-1D02-C728-513187DE1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136" y="2210054"/>
            <a:ext cx="3437261" cy="450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icrosoft Most Valuable Professional - Wikipedia">
            <a:extLst>
              <a:ext uri="{FF2B5EF4-FFF2-40B4-BE49-F238E27FC236}">
                <a16:creationId xmlns:a16="http://schemas.microsoft.com/office/drawing/2014/main" id="{36C71929-5967-B93D-05FE-E330D621C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42" y="7832951"/>
            <a:ext cx="505777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Thais Cooke on LinkedIn: #linkedinlearninginstructor #linkedinlearning | 82  comments">
            <a:extLst>
              <a:ext uri="{FF2B5EF4-FFF2-40B4-BE49-F238E27FC236}">
                <a16:creationId xmlns:a16="http://schemas.microsoft.com/office/drawing/2014/main" id="{D393D50C-99A6-944A-3BB8-B6D640AA8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8967" y="557530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90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Understanding Python basics for data wrangling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Profiling and handling missing values more efficiently than Excel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Leveraging Python for advanced time series analysis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Creating summaries and visualizations that extend Excel’s capabilities within the workbook environment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Bonus: Creating advanced analyses with Python using Copilot for seamless automation and insights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7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23C9-D5F7-C820-78B9-E169BDF2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1779-1F50-1702-DEC1-87CD482189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4C7B-C529-5329-03AC-796804551DC1}"/>
              </a:ext>
            </a:extLst>
          </p:cNvPr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57829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2567</TotalTime>
  <Words>66</Words>
  <Application>Microsoft Office PowerPoint</Application>
  <PresentationFormat>Custom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Aliens &amp; cows</vt:lpstr>
      <vt:lpstr>Pragmatica</vt:lpstr>
      <vt:lpstr>Normafixed Tryout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226</cp:revision>
  <dcterms:created xsi:type="dcterms:W3CDTF">2006-08-16T00:00:00Z</dcterms:created>
  <dcterms:modified xsi:type="dcterms:W3CDTF">2025-01-18T19:19:45Z</dcterms:modified>
  <dc:identifier>DADurESpNu8</dc:identifier>
</cp:coreProperties>
</file>