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4F50-8E66-B2E0-59C7-DA886CD6A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7CD17-0125-3370-54F5-B1C3A3AFB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C92F3-AD73-2463-572D-45E280A5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85E4B-034B-CAAF-2F3B-DF51D03F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79FF-64EE-3508-2DE2-E92DB84A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7BFF-5E1C-2346-E951-394C62D3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62C59-A5E2-94D7-2C18-1C1D1390D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5439B-C3FD-271F-825F-150E10F8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33A4-E0CF-9DB2-7590-56CC4D0D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B67F-9D04-1298-F6C2-E58F58EB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8D73C-139B-6BE3-BDC8-830993654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39E99-BA50-4007-7534-113BCB214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8E2C1-B577-7E2E-B30E-484F5D71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CE85-6568-3AD1-35B5-017E604B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ECF9-AA3D-DA03-B51F-1870D2D2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56DF-4DE2-2843-89D1-0DF401B5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3B95-F10A-9D2B-4EFA-363BC39E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03E8-DA20-409F-8CDA-CE89A6D4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BB5B8-D3B1-B679-B8DE-868866C4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6A11-6166-DD6A-0331-B9276DA4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2D80-53C4-89FD-2F3A-A3F31EFE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551A1-D4F8-1011-BA99-DFAB22F0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2A2A-AF10-0C24-8397-385A4C4D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EEEA-F8E8-E093-0D3E-932B67B0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34FA-3110-7CEA-1FF3-41308011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7DF-F5CA-1475-E750-154C2223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E5CE-A36B-B967-945E-73D04F622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4294-F426-5FA5-BA3E-7A33B25F8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D612-095E-B59A-0310-7BB65E4C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BAD5-3A9B-AB00-CAC5-8056A66A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599E4-4521-E241-CE44-3DC75EF3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68C6-CE7D-808D-DE6C-D87C3AB7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3C0D-7D35-3B39-6C52-C6B6B7B7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F4BE-A02E-009E-82E0-7B670AA8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C6D58-541E-E21D-ACE9-7C7C207A0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DB5AB-2D46-AD6D-8983-F9675D62A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772D0-917B-A791-619C-4DCBD5CE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90FC3-E95E-37D5-C8E7-C2B7F952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2E01C-81A5-AD45-D53E-F8743684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4C2F-B8AC-B341-AD84-18BF8187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1BF40-A2AD-0053-92A6-5CD01419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1C5F7-D8D6-99C0-7381-EB51B3ED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D2D65-25CE-618E-E4FA-37141F59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2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58879-F8EF-4A5D-8B24-CBC86361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9318E-B74E-059C-17F6-4280954B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94C39-9B16-648B-722C-BD9D9C4B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4D9B-DFF6-2CE9-4806-DF346CAC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DC26-172B-6B2C-24D1-1E1B9C97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D177F-47E5-9CD0-118D-8A38E30B5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B1935-60F3-D32E-BEB2-1FD3EF08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78133-6FCD-2BD2-357F-ED898DA1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FE0D-1C73-5DD7-4109-04DED32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DAE6-EE7A-3A91-458F-FD378202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9BF37-7D58-6EA3-6A02-1B539B48B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7FC9-A1E6-E05A-EA0D-C4CD76D5B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CDF5-D779-77DD-4D3E-FED1DFD0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EC74D-ED6E-B13D-605D-E1DDBAE8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F1108-F93C-2736-C998-356FFFE8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983DD-F8C7-5799-CED1-237EB0D8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7804-3D0C-B18F-33E4-EC27B4A8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E691-3504-6ED7-3541-7F0EBE7D7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FE6B1-C9C4-451D-9713-5A2B4DE0852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3674-A95F-EFD7-7450-CB74E908B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B0056-2111-3AFA-0FB0-221623B7B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78111-4004-460D-B1AA-2C1970B92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1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0B3D-F2C4-7E6F-4CD7-2E608E430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Real Estate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4936-684D-5205-7F3C-EBB03E5D1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1EC8B-94C9-305D-6D15-5DE06618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81B8-207E-EFF8-8EED-B2E15662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48B2-34A4-E048-182F-7DC9249D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6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7D4E5-D953-E6DC-1439-DFA61E55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DBF6-0435-D370-16EC-70DE8324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Connect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7930-F1FD-05F0-D0EC-440FC149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📩 </a:t>
            </a:r>
            <a:r>
              <a:rPr lang="en-US" b="1" dirty="0"/>
              <a:t>george@stringfestanalytics.com</a:t>
            </a:r>
            <a:br>
              <a:rPr lang="en-US" dirty="0"/>
            </a:br>
            <a:r>
              <a:rPr lang="en-US" dirty="0"/>
              <a:t>🔗 </a:t>
            </a:r>
            <a:r>
              <a:rPr lang="en-US" b="1" dirty="0"/>
              <a:t>linkedin.com/in/</a:t>
            </a:r>
            <a:r>
              <a:rPr lang="en-US" b="1" dirty="0" err="1"/>
              <a:t>gjmount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5D413-706D-1E52-37F8-460B27D21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A423-1213-DF6C-7AB2-612533FE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5B8F-2C80-F38E-209F-0D15537D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3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Clean and prepare tenancy data</a:t>
            </a:r>
          </a:p>
          <a:p>
            <a:pPr marL="0" indent="0">
              <a:buNone/>
            </a:pPr>
            <a:r>
              <a:rPr dirty="0"/>
              <a:t>2. Build core KPIs</a:t>
            </a:r>
          </a:p>
          <a:p>
            <a:pPr marL="0" indent="0">
              <a:buNone/>
            </a:pPr>
            <a:r>
              <a:rPr dirty="0"/>
              <a:t>3. Add interactivity and visuals</a:t>
            </a:r>
          </a:p>
          <a:p>
            <a:pPr marL="0" indent="0">
              <a:buNone/>
            </a:pPr>
            <a:r>
              <a:rPr dirty="0"/>
              <a:t>4. Bring it together into a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F19A-877F-EF3C-2719-E683B58E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B945-A7C6-57CC-0C16-5619589E3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MVP and LinkedIn Learning Instructor</a:t>
            </a:r>
          </a:p>
          <a:p>
            <a:r>
              <a:rPr lang="en-US" dirty="0"/>
              <a:t>Author of </a:t>
            </a:r>
            <a:r>
              <a:rPr lang="en-US" i="1" dirty="0"/>
              <a:t>Modern Data Analytics in Excel</a:t>
            </a:r>
            <a:r>
              <a:rPr lang="en-US" dirty="0"/>
              <a:t> (O’Reilly)</a:t>
            </a:r>
          </a:p>
          <a:p>
            <a:r>
              <a:rPr lang="en-US" dirty="0"/>
              <a:t>Trainer and consultant for Fortune 500 firms, banks, and real estate professionals</a:t>
            </a:r>
          </a:p>
          <a:p>
            <a:r>
              <a:rPr lang="en-US" dirty="0"/>
              <a:t>Speaker at Global Excel Summit and other major conferences</a:t>
            </a:r>
          </a:p>
          <a:p>
            <a:r>
              <a:rPr lang="en-US" dirty="0"/>
              <a:t>Founder of </a:t>
            </a:r>
            <a:r>
              <a:rPr lang="en-US" dirty="0" err="1"/>
              <a:t>Stringfest</a:t>
            </a:r>
            <a:r>
              <a:rPr lang="en-US" dirty="0"/>
              <a:t> Analytics, helping professionals turn data into clarity and insight</a:t>
            </a:r>
          </a:p>
        </p:txBody>
      </p:sp>
    </p:spTree>
    <p:extLst>
      <p:ext uri="{BB962C8B-B14F-4D97-AF65-F5344CB8AC3E}">
        <p14:creationId xmlns:p14="http://schemas.microsoft.com/office/powerpoint/2010/main" val="66833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Brochure to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Starting point: tenancy schedule in a PDF</a:t>
            </a:r>
          </a:p>
          <a:p>
            <a:r>
              <a:rPr dirty="0"/>
              <a:t>Goal: actionable insights on occupancy, rent, and lease risk</a:t>
            </a:r>
          </a:p>
          <a:p>
            <a:r>
              <a:rPr dirty="0"/>
              <a:t>Tools: Power BI Desktop + Power Query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Import tenancy schedule from PDF → CSV/Excel</a:t>
            </a:r>
          </a:p>
          <a:p>
            <a:r>
              <a:rPr dirty="0"/>
              <a:t>Standardize columns (dates, rent values, fit-outs)</a:t>
            </a:r>
          </a:p>
          <a:p>
            <a:r>
              <a:rPr dirty="0"/>
              <a:t>Handle missing values and nulls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Core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rent roll</a:t>
            </a:r>
          </a:p>
          <a:p>
            <a:r>
              <a:rPr dirty="0"/>
              <a:t>Weighted average rent per sq ft</a:t>
            </a:r>
          </a:p>
          <a:p>
            <a:r>
              <a:rPr dirty="0"/>
              <a:t>Vacancy rate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Slicer for fit-outs (Cat A vs Cat B)</a:t>
            </a:r>
          </a:p>
          <a:p>
            <a:r>
              <a:rPr dirty="0"/>
              <a:t>Drill-down by tenant, lease terms,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KPI cards across the top</a:t>
            </a:r>
          </a:p>
          <a:p>
            <a:r>
              <a:rPr dirty="0"/>
              <a:t>Gantt chart for lease timelines</a:t>
            </a:r>
          </a:p>
          <a:p>
            <a:r>
              <a:rPr dirty="0"/>
              <a:t>Supporting visuals (rent per sq ft, occupancy trends)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Clean → Model → Visualize → Insight</a:t>
            </a:r>
          </a:p>
          <a:p>
            <a:r>
              <a:rPr dirty="0"/>
              <a:t>From static PDF to interactive dashboard</a:t>
            </a:r>
          </a:p>
          <a:p>
            <a:r>
              <a:rPr dirty="0"/>
              <a:t>Foundation for deeper real estate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Building a Real Estate Dashboard</vt:lpstr>
      <vt:lpstr>Agenda</vt:lpstr>
      <vt:lpstr>About Me</vt:lpstr>
      <vt:lpstr>From Brochure to Dashboard</vt:lpstr>
      <vt:lpstr>Step 1: Data Cleaning</vt:lpstr>
      <vt:lpstr>Step 2: Core KPIs</vt:lpstr>
      <vt:lpstr>Step 3: Interactivity</vt:lpstr>
      <vt:lpstr>Step 4: Visuals</vt:lpstr>
      <vt:lpstr>Wrap-Up</vt:lpstr>
      <vt:lpstr>What questions do you have?</vt:lpstr>
      <vt:lpstr>Let’s Connect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1</cp:revision>
  <dcterms:created xsi:type="dcterms:W3CDTF">2025-09-23T13:50:47Z</dcterms:created>
  <dcterms:modified xsi:type="dcterms:W3CDTF">2025-09-23T14:01:01Z</dcterms:modified>
</cp:coreProperties>
</file>