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4241" r:id="rId5"/>
    <p:sldId id="424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916832"/>
            <a:ext cx="11068811" cy="4032448"/>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7" name="Text Placeholder 5">
            <a:extLst>
              <a:ext uri="{FF2B5EF4-FFF2-40B4-BE49-F238E27FC236}">
                <a16:creationId xmlns:a16="http://schemas.microsoft.com/office/drawing/2014/main" id="{197683D2-9F6D-674B-B594-3CA17B2E5979}"/>
              </a:ext>
            </a:extLst>
          </p:cNvPr>
          <p:cNvSpPr>
            <a:spLocks noGrp="1"/>
          </p:cNvSpPr>
          <p:nvPr>
            <p:ph type="body" sz="quarter" idx="10"/>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221407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CA3573A-D5CB-5B4B-9CFD-D5B648B795D3}"/>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5" name="Content Placeholder 2">
            <a:extLst>
              <a:ext uri="{FF2B5EF4-FFF2-40B4-BE49-F238E27FC236}">
                <a16:creationId xmlns:a16="http://schemas.microsoft.com/office/drawing/2014/main" id="{67AF3A81-C262-0A4E-A06B-3978CCE7B1FC}"/>
              </a:ext>
            </a:extLst>
          </p:cNvPr>
          <p:cNvSpPr>
            <a:spLocks noGrp="1"/>
          </p:cNvSpPr>
          <p:nvPr>
            <p:ph idx="10" hasCustomPrompt="1"/>
          </p:nvPr>
        </p:nvSpPr>
        <p:spPr>
          <a:xfrm>
            <a:off x="6456043" y="1916832"/>
            <a:ext cx="5380175" cy="4104456"/>
          </a:xfrm>
          <a:prstGeom prst="rect">
            <a:avLst/>
          </a:prstGeom>
        </p:spPr>
        <p:txBody>
          <a:bodyPr/>
          <a:lstStyle>
            <a:lvl1pPr marL="0" indent="0" algn="l" rtl="0" fontAlgn="base">
              <a:spcBef>
                <a:spcPts val="738"/>
              </a:spcBef>
              <a:spcAft>
                <a:spcPct val="0"/>
              </a:spcAft>
              <a:buClr>
                <a:schemeClr val="bg1"/>
              </a:buClr>
              <a:buFont typeface="Wingdings" panose="05000000000000000000" pitchFamily="2" charset="2"/>
              <a:buNone/>
              <a:defRPr lang="en-US" sz="1800" b="0" kern="1200" dirty="0">
                <a:solidFill>
                  <a:schemeClr val="bg1"/>
                </a:solidFill>
                <a:latin typeface="+mn-lt"/>
                <a:ea typeface="+mn-ea"/>
                <a:cs typeface="+mn-cs"/>
              </a:defRPr>
            </a:lvl1pPr>
            <a:lvl2pPr marL="351701" indent="-351701">
              <a:spcBef>
                <a:spcPts val="738"/>
              </a:spcBef>
              <a:buClrTx/>
              <a:buFont typeface="Wingdings" pitchFamily="2" charset="2"/>
              <a:buChar char="§"/>
              <a:defRPr lang="en-US" sz="2400" b="0" kern="1200" dirty="0" smtClean="0">
                <a:solidFill>
                  <a:schemeClr val="bg1"/>
                </a:solidFill>
                <a:latin typeface="GoudyOldSty" panose="02020502050305020303" pitchFamily="18" charset="77"/>
                <a:ea typeface="+mn-ea"/>
                <a:cs typeface="+mn-cs"/>
              </a:defRPr>
            </a:lvl2pPr>
            <a:lvl3pPr marL="660417" indent="-322393" algn="l" rtl="0" fontAlgn="base">
              <a:spcBef>
                <a:spcPts val="738"/>
              </a:spcBef>
              <a:spcAft>
                <a:spcPct val="0"/>
              </a:spcAft>
              <a:buClrTx/>
              <a:buFont typeface="Wingdings" pitchFamily="2" charset="2"/>
              <a:buChar char="§"/>
              <a:defRPr lang="en-US" sz="2000" b="0" kern="1200" dirty="0">
                <a:solidFill>
                  <a:schemeClr val="bg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6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marL="351701" lvl="1" indent="-351701" algn="l" defTabSz="1125444" rtl="0" eaLnBrk="1" fontAlgn="base" latinLnBrk="0" hangingPunct="1">
              <a:spcBef>
                <a:spcPts val="738"/>
              </a:spcBef>
              <a:spcAft>
                <a:spcPct val="0"/>
              </a:spcAft>
              <a:buClr>
                <a:schemeClr val="tx1"/>
              </a:buClr>
              <a:buFont typeface="Wingdings" pitchFamily="2" charset="2"/>
              <a:buChar char="§"/>
            </a:pPr>
            <a:r>
              <a:rPr lang="en-US" dirty="0"/>
              <a:t>Second level</a:t>
            </a:r>
          </a:p>
          <a:p>
            <a:pPr marL="660417" lvl="2" indent="-322393" algn="l" defTabSz="1125444" rtl="0" eaLnBrk="1" fontAlgn="base" latinLnBrk="0" hangingPunct="1">
              <a:spcBef>
                <a:spcPts val="738"/>
              </a:spcBef>
              <a:spcAft>
                <a:spcPct val="0"/>
              </a:spcAft>
              <a:buClr>
                <a:schemeClr val="tx1"/>
              </a:buClr>
              <a:buFont typeface="Wingdings" pitchFamily="2" charset="2"/>
              <a:buChar char="§"/>
            </a:pPr>
            <a:r>
              <a:rPr lang="en-US" dirty="0"/>
              <a:t>Third level</a:t>
            </a:r>
          </a:p>
        </p:txBody>
      </p:sp>
      <p:sp>
        <p:nvSpPr>
          <p:cNvPr id="6" name="Content Placeholder 2">
            <a:extLst>
              <a:ext uri="{FF2B5EF4-FFF2-40B4-BE49-F238E27FC236}">
                <a16:creationId xmlns:a16="http://schemas.microsoft.com/office/drawing/2014/main" id="{24A3C904-9E45-B748-83EE-35B5E28A0625}"/>
              </a:ext>
            </a:extLst>
          </p:cNvPr>
          <p:cNvSpPr>
            <a:spLocks noGrp="1"/>
          </p:cNvSpPr>
          <p:nvPr>
            <p:ph idx="1" hasCustomPrompt="1"/>
          </p:nvPr>
        </p:nvSpPr>
        <p:spPr>
          <a:xfrm>
            <a:off x="499798" y="1916832"/>
            <a:ext cx="5236161"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bg1"/>
                </a:solidFill>
                <a:latin typeface="+mn-lt"/>
                <a:ea typeface="+mn-ea"/>
                <a:cs typeface="+mn-cs"/>
              </a:defRPr>
            </a:lvl1pPr>
            <a:lvl2pPr marL="351701" indent="-351701" algn="l" defTabSz="1125444" rtl="0" eaLnBrk="1" latinLnBrk="0" hangingPunct="1">
              <a:spcBef>
                <a:spcPts val="738"/>
              </a:spcBef>
              <a:buClr>
                <a:schemeClr val="bg1"/>
              </a:buClr>
              <a:buFont typeface="Wingdings" pitchFamily="2" charset="2"/>
              <a:buChar char="§"/>
              <a:defRPr lang="en-US" sz="2400" b="0" kern="1200" dirty="0">
                <a:solidFill>
                  <a:schemeClr val="bg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bg1"/>
              </a:buClr>
              <a:buFont typeface="Wingdings" pitchFamily="2" charset="2"/>
              <a:buChar char="§"/>
              <a:defRPr lang="en-US" sz="2000" b="0" kern="1200" dirty="0">
                <a:solidFill>
                  <a:schemeClr val="bg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a:spcBef>
                <a:spcPts val="738"/>
              </a:spcBef>
              <a:defRPr sz="2462">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7" name="Title 1">
            <a:extLst>
              <a:ext uri="{FF2B5EF4-FFF2-40B4-BE49-F238E27FC236}">
                <a16:creationId xmlns:a16="http://schemas.microsoft.com/office/drawing/2014/main" id="{D7256CC5-50A6-2247-B03E-DB22C74D8F62}"/>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chemeClr val="bg1"/>
                </a:solidFill>
                <a:latin typeface="+mn-lt"/>
              </a:defRPr>
            </a:lvl1pPr>
          </a:lstStyle>
          <a:p>
            <a:r>
              <a:rPr lang="en-US" dirty="0"/>
              <a:t>Click to edit Master title style</a:t>
            </a:r>
            <a:endParaRPr lang="en-GB" dirty="0"/>
          </a:p>
        </p:txBody>
      </p:sp>
      <p:sp>
        <p:nvSpPr>
          <p:cNvPr id="9" name="Text Placeholder 5">
            <a:extLst>
              <a:ext uri="{FF2B5EF4-FFF2-40B4-BE49-F238E27FC236}">
                <a16:creationId xmlns:a16="http://schemas.microsoft.com/office/drawing/2014/main" id="{0E4FC695-7BB2-6F45-9778-3A52A051EC97}"/>
              </a:ext>
            </a:extLst>
          </p:cNvPr>
          <p:cNvSpPr>
            <a:spLocks noGrp="1"/>
          </p:cNvSpPr>
          <p:nvPr>
            <p:ph type="body" sz="quarter" idx="13"/>
          </p:nvPr>
        </p:nvSpPr>
        <p:spPr>
          <a:xfrm>
            <a:off x="2135982" y="944711"/>
            <a:ext cx="7920037" cy="684089"/>
          </a:xfrm>
          <a:prstGeom prst="rect">
            <a:avLst/>
          </a:prstGeom>
        </p:spPr>
        <p:txBody>
          <a:bodyPr/>
          <a:lstStyle>
            <a:lvl1pPr marL="0" indent="0" algn="ctr">
              <a:buNone/>
              <a:defRPr lang="en-GB" sz="3200" b="1" cap="none" baseline="0" smtClean="0">
                <a:solidFill>
                  <a:schemeClr val="bg1"/>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23128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0" name="Content Placeholder 2"/>
          <p:cNvSpPr>
            <a:spLocks noGrp="1"/>
          </p:cNvSpPr>
          <p:nvPr>
            <p:ph idx="10" hasCustomPrompt="1"/>
          </p:nvPr>
        </p:nvSpPr>
        <p:spPr>
          <a:xfrm>
            <a:off x="6456043" y="1916832"/>
            <a:ext cx="5380175"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lang="en-US" sz="2400" b="0" kern="1200" dirty="0" smtClean="0">
                <a:solidFill>
                  <a:schemeClr val="tx1"/>
                </a:solidFill>
                <a:latin typeface="GoudyOldSty" panose="02020502050305020303" pitchFamily="18" charset="77"/>
                <a:ea typeface="+mn-ea"/>
                <a:cs typeface="+mn-cs"/>
              </a:defRPr>
            </a:lvl2pPr>
            <a:lvl3pPr marL="660417" indent="-322393" algn="l" rtl="0" fontAlgn="base">
              <a:spcBef>
                <a:spcPts val="738"/>
              </a:spcBef>
              <a:spcAft>
                <a:spcPct val="0"/>
              </a:spcAft>
              <a:buClr>
                <a:schemeClr val="bg2"/>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6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marL="351701" lvl="1" indent="-351701" algn="l" defTabSz="1125444" rtl="0" eaLnBrk="1" fontAlgn="base" latinLnBrk="0" hangingPunct="1">
              <a:spcBef>
                <a:spcPts val="738"/>
              </a:spcBef>
              <a:spcAft>
                <a:spcPct val="0"/>
              </a:spcAft>
              <a:buClr>
                <a:schemeClr val="tx1"/>
              </a:buClr>
              <a:buFont typeface="Wingdings" pitchFamily="2" charset="2"/>
              <a:buChar char="§"/>
            </a:pPr>
            <a:r>
              <a:rPr lang="en-US" dirty="0"/>
              <a:t>Second level</a:t>
            </a:r>
          </a:p>
          <a:p>
            <a:pPr marL="660417" lvl="2" indent="-322393" algn="l" defTabSz="1125444" rtl="0" eaLnBrk="1" fontAlgn="base" latinLnBrk="0" hangingPunct="1">
              <a:spcBef>
                <a:spcPts val="738"/>
              </a:spcBef>
              <a:spcAft>
                <a:spcPct val="0"/>
              </a:spcAft>
              <a:buClr>
                <a:schemeClr val="tx1"/>
              </a:buClr>
              <a:buFont typeface="Wingdings" pitchFamily="2" charset="2"/>
              <a:buChar char="§"/>
            </a:pPr>
            <a:r>
              <a:rPr lang="en-US" dirty="0"/>
              <a:t>Third level</a:t>
            </a:r>
          </a:p>
        </p:txBody>
      </p:sp>
      <p:sp>
        <p:nvSpPr>
          <p:cNvPr id="5" name="Content Placeholder 2"/>
          <p:cNvSpPr>
            <a:spLocks noGrp="1"/>
          </p:cNvSpPr>
          <p:nvPr>
            <p:ph idx="1" hasCustomPrompt="1"/>
          </p:nvPr>
        </p:nvSpPr>
        <p:spPr>
          <a:xfrm>
            <a:off x="499798" y="1916832"/>
            <a:ext cx="5236161"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1"/>
              </a:buClr>
              <a:buFont typeface="Wingdings" pitchFamily="2" charset="2"/>
              <a:buChar char="§"/>
              <a:defRPr lang="en-US" sz="2400" b="0" kern="1200" dirty="0">
                <a:solidFill>
                  <a:schemeClr val="tx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tx1"/>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a:spcBef>
                <a:spcPts val="738"/>
              </a:spcBef>
              <a:defRPr sz="2462">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7" name="Title 1">
            <a:extLst>
              <a:ext uri="{FF2B5EF4-FFF2-40B4-BE49-F238E27FC236}">
                <a16:creationId xmlns:a16="http://schemas.microsoft.com/office/drawing/2014/main" id="{07748991-34EB-D14B-BB9A-B011A80537A4}"/>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9" name="Text Placeholder 5">
            <a:extLst>
              <a:ext uri="{FF2B5EF4-FFF2-40B4-BE49-F238E27FC236}">
                <a16:creationId xmlns:a16="http://schemas.microsoft.com/office/drawing/2014/main" id="{B8E22A81-00F5-4C4A-8786-3229851DB83A}"/>
              </a:ext>
            </a:extLst>
          </p:cNvPr>
          <p:cNvSpPr>
            <a:spLocks noGrp="1"/>
          </p:cNvSpPr>
          <p:nvPr>
            <p:ph type="body" sz="quarter" idx="11"/>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90838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46CADB9C-5B3E-1D4B-8AE2-379361923702}"/>
              </a:ext>
            </a:extLst>
          </p:cNvPr>
          <p:cNvSpPr>
            <a:spLocks noGrp="1"/>
          </p:cNvSpPr>
          <p:nvPr>
            <p:ph idx="1"/>
          </p:nvPr>
        </p:nvSpPr>
        <p:spPr>
          <a:xfrm>
            <a:off x="499798" y="1916832"/>
            <a:ext cx="11068811" cy="4032448"/>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ext Placeholder 5">
            <a:extLst>
              <a:ext uri="{FF2B5EF4-FFF2-40B4-BE49-F238E27FC236}">
                <a16:creationId xmlns:a16="http://schemas.microsoft.com/office/drawing/2014/main" id="{F127F888-53D0-F149-B375-3D2F0D557515}"/>
              </a:ext>
            </a:extLst>
          </p:cNvPr>
          <p:cNvSpPr>
            <a:spLocks noGrp="1"/>
          </p:cNvSpPr>
          <p:nvPr>
            <p:ph type="body" sz="quarter" idx="10"/>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97622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747CC83-73B1-8D4D-9D63-5D8BDF624B74}"/>
              </a:ext>
            </a:extLst>
          </p:cNvPr>
          <p:cNvSpPr>
            <a:spLocks noGrp="1"/>
          </p:cNvSpPr>
          <p:nvPr>
            <p:ph idx="10" hasCustomPrompt="1"/>
          </p:nvPr>
        </p:nvSpPr>
        <p:spPr>
          <a:xfrm>
            <a:off x="6456043" y="1916832"/>
            <a:ext cx="5380175"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lang="en-US" sz="2400" b="0" kern="1200" dirty="0" smtClean="0">
                <a:solidFill>
                  <a:schemeClr val="tx1"/>
                </a:solidFill>
                <a:latin typeface="GoudyOldSty" panose="02020502050305020303" pitchFamily="18" charset="77"/>
                <a:ea typeface="+mn-ea"/>
                <a:cs typeface="+mn-cs"/>
              </a:defRPr>
            </a:lvl2pPr>
            <a:lvl3pPr marL="660417" indent="-322393" algn="l" rtl="0" fontAlgn="base">
              <a:spcBef>
                <a:spcPts val="738"/>
              </a:spcBef>
              <a:spcAft>
                <a:spcPct val="0"/>
              </a:spcAft>
              <a:buClr>
                <a:schemeClr val="bg2"/>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6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marL="351701" lvl="1" indent="-351701" algn="l" defTabSz="1125444" rtl="0" eaLnBrk="1" fontAlgn="base" latinLnBrk="0" hangingPunct="1">
              <a:spcBef>
                <a:spcPts val="738"/>
              </a:spcBef>
              <a:spcAft>
                <a:spcPct val="0"/>
              </a:spcAft>
              <a:buClr>
                <a:schemeClr val="tx1"/>
              </a:buClr>
              <a:buFont typeface="Wingdings" pitchFamily="2" charset="2"/>
              <a:buChar char="§"/>
            </a:pPr>
            <a:r>
              <a:rPr lang="en-US" dirty="0"/>
              <a:t>Second level</a:t>
            </a:r>
          </a:p>
          <a:p>
            <a:pPr marL="660417" lvl="2" indent="-322393" algn="l" defTabSz="1125444" rtl="0" eaLnBrk="1" fontAlgn="base" latinLnBrk="0" hangingPunct="1">
              <a:spcBef>
                <a:spcPts val="738"/>
              </a:spcBef>
              <a:spcAft>
                <a:spcPct val="0"/>
              </a:spcAft>
              <a:buClr>
                <a:schemeClr val="tx1"/>
              </a:buClr>
              <a:buFont typeface="Wingdings" pitchFamily="2" charset="2"/>
              <a:buChar char="§"/>
            </a:pPr>
            <a:r>
              <a:rPr lang="en-US" dirty="0"/>
              <a:t>Third level</a:t>
            </a:r>
          </a:p>
        </p:txBody>
      </p:sp>
      <p:sp>
        <p:nvSpPr>
          <p:cNvPr id="8" name="Content Placeholder 2">
            <a:extLst>
              <a:ext uri="{FF2B5EF4-FFF2-40B4-BE49-F238E27FC236}">
                <a16:creationId xmlns:a16="http://schemas.microsoft.com/office/drawing/2014/main" id="{087C0385-15C3-BA45-9518-7DBD9BF4C358}"/>
              </a:ext>
            </a:extLst>
          </p:cNvPr>
          <p:cNvSpPr>
            <a:spLocks noGrp="1"/>
          </p:cNvSpPr>
          <p:nvPr>
            <p:ph idx="1" hasCustomPrompt="1"/>
          </p:nvPr>
        </p:nvSpPr>
        <p:spPr>
          <a:xfrm>
            <a:off x="499798" y="1916832"/>
            <a:ext cx="5236161"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1"/>
              </a:buClr>
              <a:buFont typeface="Wingdings" pitchFamily="2" charset="2"/>
              <a:buChar char="§"/>
              <a:defRPr lang="en-US" sz="2400" b="0" kern="1200" dirty="0">
                <a:solidFill>
                  <a:schemeClr val="tx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tx1"/>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a:spcBef>
                <a:spcPts val="738"/>
              </a:spcBef>
              <a:defRPr sz="2462">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9" name="Title 1">
            <a:extLst>
              <a:ext uri="{FF2B5EF4-FFF2-40B4-BE49-F238E27FC236}">
                <a16:creationId xmlns:a16="http://schemas.microsoft.com/office/drawing/2014/main" id="{AF2D7DD1-E3CE-0642-BCBA-9ECC0A71043A}"/>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10" name="Text Placeholder 5">
            <a:extLst>
              <a:ext uri="{FF2B5EF4-FFF2-40B4-BE49-F238E27FC236}">
                <a16:creationId xmlns:a16="http://schemas.microsoft.com/office/drawing/2014/main" id="{A6A64EF6-4D72-AE4E-BFEE-D428FCE5F829}"/>
              </a:ext>
            </a:extLst>
          </p:cNvPr>
          <p:cNvSpPr>
            <a:spLocks noGrp="1"/>
          </p:cNvSpPr>
          <p:nvPr>
            <p:ph type="body" sz="quarter" idx="11"/>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237448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B928FE5-FC91-F747-9927-4C54773F37A9}"/>
              </a:ext>
            </a:extLst>
          </p:cNvPr>
          <p:cNvSpPr>
            <a:spLocks noGrp="1"/>
          </p:cNvSpPr>
          <p:nvPr>
            <p:ph idx="1"/>
          </p:nvPr>
        </p:nvSpPr>
        <p:spPr>
          <a:xfrm>
            <a:off x="499798" y="1916832"/>
            <a:ext cx="11068811" cy="4032448"/>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7" name="Text Placeholder 5">
            <a:extLst>
              <a:ext uri="{FF2B5EF4-FFF2-40B4-BE49-F238E27FC236}">
                <a16:creationId xmlns:a16="http://schemas.microsoft.com/office/drawing/2014/main" id="{71B2BC2B-5045-7D4A-9C81-E9CE4939F6B6}"/>
              </a:ext>
            </a:extLst>
          </p:cNvPr>
          <p:cNvSpPr>
            <a:spLocks noGrp="1"/>
          </p:cNvSpPr>
          <p:nvPr>
            <p:ph type="body" sz="quarter" idx="10"/>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25104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5">
            <a:alpha val="5000"/>
          </a:schemeClr>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6C467C3-292B-4F46-BBC1-8E98DE4FEEEA}"/>
              </a:ext>
            </a:extLst>
          </p:cNvPr>
          <p:cNvSpPr>
            <a:spLocks noGrp="1"/>
          </p:cNvSpPr>
          <p:nvPr>
            <p:ph idx="10" hasCustomPrompt="1"/>
          </p:nvPr>
        </p:nvSpPr>
        <p:spPr>
          <a:xfrm>
            <a:off x="6456043" y="1916832"/>
            <a:ext cx="5380175"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lang="en-US" sz="2400" b="0" kern="1200" dirty="0" smtClean="0">
                <a:solidFill>
                  <a:schemeClr val="tx1"/>
                </a:solidFill>
                <a:latin typeface="GoudyOldSty" panose="02020502050305020303" pitchFamily="18" charset="77"/>
                <a:ea typeface="+mn-ea"/>
                <a:cs typeface="+mn-cs"/>
              </a:defRPr>
            </a:lvl2pPr>
            <a:lvl3pPr marL="660417" indent="-322393" algn="l" rtl="0" fontAlgn="base">
              <a:spcBef>
                <a:spcPts val="738"/>
              </a:spcBef>
              <a:spcAft>
                <a:spcPct val="0"/>
              </a:spcAft>
              <a:buClr>
                <a:schemeClr val="bg2"/>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6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marL="351701" lvl="1" indent="-351701" algn="l" defTabSz="1125444" rtl="0" eaLnBrk="1" fontAlgn="base" latinLnBrk="0" hangingPunct="1">
              <a:spcBef>
                <a:spcPts val="738"/>
              </a:spcBef>
              <a:spcAft>
                <a:spcPct val="0"/>
              </a:spcAft>
              <a:buClr>
                <a:schemeClr val="tx1"/>
              </a:buClr>
              <a:buFont typeface="Wingdings" pitchFamily="2" charset="2"/>
              <a:buChar char="§"/>
            </a:pPr>
            <a:r>
              <a:rPr lang="en-US" dirty="0"/>
              <a:t>Second level</a:t>
            </a:r>
          </a:p>
          <a:p>
            <a:pPr marL="660417" lvl="2" indent="-322393" algn="l" defTabSz="1125444" rtl="0" eaLnBrk="1" fontAlgn="base" latinLnBrk="0" hangingPunct="1">
              <a:spcBef>
                <a:spcPts val="738"/>
              </a:spcBef>
              <a:spcAft>
                <a:spcPct val="0"/>
              </a:spcAft>
              <a:buClr>
                <a:schemeClr val="tx1"/>
              </a:buClr>
              <a:buFont typeface="Wingdings" pitchFamily="2" charset="2"/>
              <a:buChar char="§"/>
            </a:pPr>
            <a:r>
              <a:rPr lang="en-US" dirty="0"/>
              <a:t>Third level</a:t>
            </a:r>
          </a:p>
        </p:txBody>
      </p:sp>
      <p:sp>
        <p:nvSpPr>
          <p:cNvPr id="8" name="Content Placeholder 2">
            <a:extLst>
              <a:ext uri="{FF2B5EF4-FFF2-40B4-BE49-F238E27FC236}">
                <a16:creationId xmlns:a16="http://schemas.microsoft.com/office/drawing/2014/main" id="{7F4FF422-FE54-6E41-9FE1-310B4FD0435F}"/>
              </a:ext>
            </a:extLst>
          </p:cNvPr>
          <p:cNvSpPr>
            <a:spLocks noGrp="1"/>
          </p:cNvSpPr>
          <p:nvPr>
            <p:ph idx="1" hasCustomPrompt="1"/>
          </p:nvPr>
        </p:nvSpPr>
        <p:spPr>
          <a:xfrm>
            <a:off x="499798" y="1916832"/>
            <a:ext cx="5236161"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1"/>
              </a:buClr>
              <a:buFont typeface="Wingdings" pitchFamily="2" charset="2"/>
              <a:buChar char="§"/>
              <a:defRPr lang="en-US" sz="2400" b="0" kern="1200" dirty="0">
                <a:solidFill>
                  <a:schemeClr val="tx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tx1"/>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a:spcBef>
                <a:spcPts val="738"/>
              </a:spcBef>
              <a:defRPr sz="2462">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9" name="Title 1">
            <a:extLst>
              <a:ext uri="{FF2B5EF4-FFF2-40B4-BE49-F238E27FC236}">
                <a16:creationId xmlns:a16="http://schemas.microsoft.com/office/drawing/2014/main" id="{F969EBD2-96BB-5948-B2A7-084571C9324F}"/>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10" name="Text Placeholder 5">
            <a:extLst>
              <a:ext uri="{FF2B5EF4-FFF2-40B4-BE49-F238E27FC236}">
                <a16:creationId xmlns:a16="http://schemas.microsoft.com/office/drawing/2014/main" id="{250DC50A-AC29-E842-9472-5FD1073157C6}"/>
              </a:ext>
            </a:extLst>
          </p:cNvPr>
          <p:cNvSpPr>
            <a:spLocks noGrp="1"/>
          </p:cNvSpPr>
          <p:nvPr>
            <p:ph type="body" sz="quarter" idx="11"/>
          </p:nvPr>
        </p:nvSpPr>
        <p:spPr>
          <a:xfrm>
            <a:off x="2135982" y="944711"/>
            <a:ext cx="7920037" cy="684089"/>
          </a:xfrm>
          <a:prstGeom prst="rect">
            <a:avLst/>
          </a:prstGeom>
        </p:spPr>
        <p:txBody>
          <a:bodyPr/>
          <a:lstStyle>
            <a:lvl1pPr marL="0" indent="0" algn="ctr">
              <a:buNone/>
              <a:defRPr lang="en-GB" sz="3200" b="1" cap="none" baseline="0" smtClean="0">
                <a:solidFill>
                  <a:schemeClr val="accent2"/>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399047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26416CF-95E8-654D-A654-BD1E1689D7A6}"/>
              </a:ext>
            </a:extLst>
          </p:cNvPr>
          <p:cNvSpPr>
            <a:spLocks noGrp="1"/>
          </p:cNvSpPr>
          <p:nvPr>
            <p:ph idx="1"/>
          </p:nvPr>
        </p:nvSpPr>
        <p:spPr>
          <a:xfrm>
            <a:off x="499798" y="1916832"/>
            <a:ext cx="11068811" cy="4032448"/>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7" name="Text Placeholder 5">
            <a:extLst>
              <a:ext uri="{FF2B5EF4-FFF2-40B4-BE49-F238E27FC236}">
                <a16:creationId xmlns:a16="http://schemas.microsoft.com/office/drawing/2014/main" id="{8B38CCDB-C307-FC45-8178-32393E8A75E6}"/>
              </a:ext>
            </a:extLst>
          </p:cNvPr>
          <p:cNvSpPr>
            <a:spLocks noGrp="1"/>
          </p:cNvSpPr>
          <p:nvPr>
            <p:ph type="body" sz="quarter" idx="10"/>
          </p:nvPr>
        </p:nvSpPr>
        <p:spPr>
          <a:xfrm>
            <a:off x="2135982" y="944711"/>
            <a:ext cx="7920037" cy="684089"/>
          </a:xfrm>
          <a:prstGeom prst="rect">
            <a:avLst/>
          </a:prstGeom>
        </p:spPr>
        <p:txBody>
          <a:bodyPr/>
          <a:lstStyle>
            <a:lvl1pPr marL="0" indent="0" algn="ctr">
              <a:buNone/>
              <a:defRPr lang="en-GB" sz="3200" b="1" cap="none" baseline="0" smtClean="0">
                <a:solidFill>
                  <a:schemeClr val="accent1"/>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71266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7E6080-86B7-9141-9043-2D7B18492CD0}"/>
              </a:ext>
            </a:extLst>
          </p:cNvPr>
          <p:cNvSpPr>
            <a:spLocks noGrp="1"/>
          </p:cNvSpPr>
          <p:nvPr>
            <p:ph idx="10" hasCustomPrompt="1"/>
          </p:nvPr>
        </p:nvSpPr>
        <p:spPr>
          <a:xfrm>
            <a:off x="6456043" y="1916832"/>
            <a:ext cx="5380175"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lang="en-US" sz="2400" b="0" kern="1200" dirty="0" smtClean="0">
                <a:solidFill>
                  <a:schemeClr val="tx1"/>
                </a:solidFill>
                <a:latin typeface="GoudyOldSty" panose="02020502050305020303" pitchFamily="18" charset="77"/>
                <a:ea typeface="+mn-ea"/>
                <a:cs typeface="+mn-cs"/>
              </a:defRPr>
            </a:lvl2pPr>
            <a:lvl3pPr marL="660417" indent="-322393" algn="l" rtl="0" fontAlgn="base">
              <a:spcBef>
                <a:spcPts val="738"/>
              </a:spcBef>
              <a:spcAft>
                <a:spcPct val="0"/>
              </a:spcAft>
              <a:buClr>
                <a:schemeClr val="bg2"/>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6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marL="351701" lvl="1" indent="-351701" algn="l" defTabSz="1125444" rtl="0" eaLnBrk="1" fontAlgn="base" latinLnBrk="0" hangingPunct="1">
              <a:spcBef>
                <a:spcPts val="738"/>
              </a:spcBef>
              <a:spcAft>
                <a:spcPct val="0"/>
              </a:spcAft>
              <a:buClr>
                <a:schemeClr val="tx1"/>
              </a:buClr>
              <a:buFont typeface="Wingdings" pitchFamily="2" charset="2"/>
              <a:buChar char="§"/>
            </a:pPr>
            <a:r>
              <a:rPr lang="en-US" dirty="0"/>
              <a:t>Second level</a:t>
            </a:r>
          </a:p>
          <a:p>
            <a:pPr marL="660417" lvl="2" indent="-322393" algn="l" defTabSz="1125444" rtl="0" eaLnBrk="1" fontAlgn="base" latinLnBrk="0" hangingPunct="1">
              <a:spcBef>
                <a:spcPts val="738"/>
              </a:spcBef>
              <a:spcAft>
                <a:spcPct val="0"/>
              </a:spcAft>
              <a:buClr>
                <a:schemeClr val="tx1"/>
              </a:buClr>
              <a:buFont typeface="Wingdings" pitchFamily="2" charset="2"/>
              <a:buChar char="§"/>
            </a:pPr>
            <a:r>
              <a:rPr lang="en-US" dirty="0"/>
              <a:t>Third level</a:t>
            </a:r>
          </a:p>
        </p:txBody>
      </p:sp>
      <p:sp>
        <p:nvSpPr>
          <p:cNvPr id="8" name="Content Placeholder 2">
            <a:extLst>
              <a:ext uri="{FF2B5EF4-FFF2-40B4-BE49-F238E27FC236}">
                <a16:creationId xmlns:a16="http://schemas.microsoft.com/office/drawing/2014/main" id="{BF969769-462B-184C-95E8-A3685C59659B}"/>
              </a:ext>
            </a:extLst>
          </p:cNvPr>
          <p:cNvSpPr>
            <a:spLocks noGrp="1"/>
          </p:cNvSpPr>
          <p:nvPr>
            <p:ph idx="1" hasCustomPrompt="1"/>
          </p:nvPr>
        </p:nvSpPr>
        <p:spPr>
          <a:xfrm>
            <a:off x="499798" y="1916832"/>
            <a:ext cx="5236161" cy="4104456"/>
          </a:xfrm>
          <a:prstGeom prst="rect">
            <a:avLst/>
          </a:prstGeom>
        </p:spPr>
        <p:txBody>
          <a:bodyPr/>
          <a:lstStyle>
            <a:lvl1pPr marL="0" indent="0" algn="l" rtl="0" fontAlgn="base">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1"/>
              </a:buClr>
              <a:buFont typeface="Wingdings" pitchFamily="2" charset="2"/>
              <a:buChar char="§"/>
              <a:defRPr lang="en-US" sz="2400" b="0" kern="1200" dirty="0">
                <a:solidFill>
                  <a:schemeClr val="tx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tx1"/>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a:spcBef>
                <a:spcPts val="738"/>
              </a:spcBef>
              <a:defRPr sz="2462">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9" name="Title 1">
            <a:extLst>
              <a:ext uri="{FF2B5EF4-FFF2-40B4-BE49-F238E27FC236}">
                <a16:creationId xmlns:a16="http://schemas.microsoft.com/office/drawing/2014/main" id="{47BAB36B-EB31-CD46-857F-E589144C1C0C}"/>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
        <p:nvSpPr>
          <p:cNvPr id="10" name="Text Placeholder 5">
            <a:extLst>
              <a:ext uri="{FF2B5EF4-FFF2-40B4-BE49-F238E27FC236}">
                <a16:creationId xmlns:a16="http://schemas.microsoft.com/office/drawing/2014/main" id="{6DE75F84-DF13-694C-9768-92FE33CA0F85}"/>
              </a:ext>
            </a:extLst>
          </p:cNvPr>
          <p:cNvSpPr>
            <a:spLocks noGrp="1"/>
          </p:cNvSpPr>
          <p:nvPr>
            <p:ph type="body" sz="quarter" idx="11"/>
          </p:nvPr>
        </p:nvSpPr>
        <p:spPr>
          <a:xfrm>
            <a:off x="2135982" y="944711"/>
            <a:ext cx="7920037" cy="684089"/>
          </a:xfrm>
          <a:prstGeom prst="rect">
            <a:avLst/>
          </a:prstGeom>
        </p:spPr>
        <p:txBody>
          <a:bodyPr/>
          <a:lstStyle>
            <a:lvl1pPr marL="0" indent="0" algn="ctr">
              <a:buNone/>
              <a:defRPr lang="en-GB" sz="3200" b="1" cap="none" baseline="0" smtClean="0">
                <a:solidFill>
                  <a:schemeClr val="accent1"/>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359261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5" name="Content Placeholder 2">
            <a:extLst>
              <a:ext uri="{FF2B5EF4-FFF2-40B4-BE49-F238E27FC236}">
                <a16:creationId xmlns:a16="http://schemas.microsoft.com/office/drawing/2014/main" id="{3946CF34-CE5A-964F-B056-299AC3434B14}"/>
              </a:ext>
            </a:extLst>
          </p:cNvPr>
          <p:cNvSpPr>
            <a:spLocks noGrp="1"/>
          </p:cNvSpPr>
          <p:nvPr>
            <p:ph idx="1"/>
          </p:nvPr>
        </p:nvSpPr>
        <p:spPr>
          <a:xfrm>
            <a:off x="499798" y="1916832"/>
            <a:ext cx="11068811" cy="4032448"/>
          </a:xfrm>
          <a:prstGeom prst="rect">
            <a:avLst/>
          </a:prstGeom>
        </p:spPr>
        <p:txBody>
          <a:bodyPr/>
          <a:lstStyle>
            <a:lvl1pPr marL="334117" indent="-334117">
              <a:spcBef>
                <a:spcPts val="738"/>
              </a:spcBef>
              <a:buClr>
                <a:schemeClr val="bg1"/>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bg1"/>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bg1"/>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562929" y="273611"/>
            <a:ext cx="11066142" cy="576064"/>
          </a:xfrm>
          <a:prstGeom prst="rect">
            <a:avLst/>
          </a:prstGeom>
        </p:spPr>
        <p:txBody>
          <a:bodyPr/>
          <a:lstStyle>
            <a:lvl1pPr algn="ctr">
              <a:defRPr sz="3200" b="0" cap="all" baseline="0">
                <a:solidFill>
                  <a:schemeClr val="bg1"/>
                </a:solidFill>
                <a:latin typeface="+mn-lt"/>
              </a:defRPr>
            </a:lvl1pPr>
          </a:lstStyle>
          <a:p>
            <a:r>
              <a:rPr lang="en-US" dirty="0"/>
              <a:t>Click to edit Master title style</a:t>
            </a:r>
            <a:endParaRPr lang="en-GB" dirty="0"/>
          </a:p>
        </p:txBody>
      </p:sp>
      <p:sp>
        <p:nvSpPr>
          <p:cNvPr id="8" name="Text Placeholder 5">
            <a:extLst>
              <a:ext uri="{FF2B5EF4-FFF2-40B4-BE49-F238E27FC236}">
                <a16:creationId xmlns:a16="http://schemas.microsoft.com/office/drawing/2014/main" id="{13951337-1C0C-A44A-818C-4C7C4834534A}"/>
              </a:ext>
            </a:extLst>
          </p:cNvPr>
          <p:cNvSpPr>
            <a:spLocks noGrp="1"/>
          </p:cNvSpPr>
          <p:nvPr>
            <p:ph type="body" sz="quarter" idx="10"/>
          </p:nvPr>
        </p:nvSpPr>
        <p:spPr>
          <a:xfrm>
            <a:off x="2135982" y="944711"/>
            <a:ext cx="7920037" cy="684089"/>
          </a:xfrm>
          <a:prstGeom prst="rect">
            <a:avLst/>
          </a:prstGeom>
        </p:spPr>
        <p:txBody>
          <a:bodyPr/>
          <a:lstStyle>
            <a:lvl1pPr marL="0" indent="0" algn="ctr">
              <a:buNone/>
              <a:defRPr lang="en-GB" sz="3200" b="1" cap="none" baseline="0" smtClean="0">
                <a:solidFill>
                  <a:schemeClr val="bg1"/>
                </a:solidFill>
                <a:latin typeface="GoudyOldSty" panose="02020502050305020303" pitchFamily="18" charset="77"/>
                <a:ea typeface="+mj-ea"/>
                <a:cs typeface="+mj-cs"/>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lvl="0" algn="ctr">
              <a:spcBef>
                <a:spcPct val="0"/>
              </a:spcBef>
            </a:pPr>
            <a:r>
              <a:rPr lang="en-GB" dirty="0"/>
              <a:t>Click to edit Master text styles</a:t>
            </a:r>
          </a:p>
        </p:txBody>
      </p:sp>
    </p:spTree>
    <p:extLst>
      <p:ext uri="{BB962C8B-B14F-4D97-AF65-F5344CB8AC3E}">
        <p14:creationId xmlns:p14="http://schemas.microsoft.com/office/powerpoint/2010/main" val="122900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dirty="0"/>
          </a:p>
        </p:txBody>
      </p:sp>
    </p:spTree>
    <p:extLst>
      <p:ext uri="{BB962C8B-B14F-4D97-AF65-F5344CB8AC3E}">
        <p14:creationId xmlns:p14="http://schemas.microsoft.com/office/powerpoint/2010/main" val="918489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69">
          <p15:clr>
            <a:srgbClr val="F26B43"/>
          </p15:clr>
        </p15:guide>
        <p15:guide id="3"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B42C-3550-F242-BAC2-B90D9C07579B}"/>
              </a:ext>
            </a:extLst>
          </p:cNvPr>
          <p:cNvSpPr>
            <a:spLocks noGrp="1"/>
          </p:cNvSpPr>
          <p:nvPr>
            <p:ph type="ctrTitle"/>
          </p:nvPr>
        </p:nvSpPr>
        <p:spPr/>
        <p:txBody>
          <a:bodyPr/>
          <a:lstStyle/>
          <a:p>
            <a:r>
              <a:rPr lang="en-US" dirty="0"/>
              <a:t>MASTERING MS EXCEL 365</a:t>
            </a:r>
            <a:endParaRPr lang="en-GB" dirty="0"/>
          </a:p>
        </p:txBody>
      </p:sp>
      <p:sp>
        <p:nvSpPr>
          <p:cNvPr id="7" name="Text Placeholder 6">
            <a:extLst>
              <a:ext uri="{FF2B5EF4-FFF2-40B4-BE49-F238E27FC236}">
                <a16:creationId xmlns:a16="http://schemas.microsoft.com/office/drawing/2014/main" id="{52361A29-C3AF-E57A-555E-7D0733329F28}"/>
              </a:ext>
            </a:extLst>
          </p:cNvPr>
          <p:cNvSpPr>
            <a:spLocks noGrp="1"/>
          </p:cNvSpPr>
          <p:nvPr>
            <p:ph type="body" sz="quarter" idx="11"/>
          </p:nvPr>
        </p:nvSpPr>
        <p:spPr>
          <a:xfrm>
            <a:off x="2135982" y="823948"/>
            <a:ext cx="7920037" cy="323372"/>
          </a:xfrm>
        </p:spPr>
        <p:txBody>
          <a:bodyPr/>
          <a:lstStyle/>
          <a:p>
            <a:r>
              <a:rPr lang="en-US" sz="2800" dirty="0"/>
              <a:t>FROM BASICS TO ADVANCED TECHNIQUES</a:t>
            </a:r>
            <a:endParaRPr lang="en-GB" sz="2800" dirty="0"/>
          </a:p>
        </p:txBody>
      </p:sp>
      <p:sp>
        <p:nvSpPr>
          <p:cNvPr id="31" name="Content Placeholder 4">
            <a:extLst>
              <a:ext uri="{FF2B5EF4-FFF2-40B4-BE49-F238E27FC236}">
                <a16:creationId xmlns:a16="http://schemas.microsoft.com/office/drawing/2014/main" id="{B48225F5-05DB-0CED-CC54-3B1BA4C10E5C}"/>
              </a:ext>
            </a:extLst>
          </p:cNvPr>
          <p:cNvSpPr txBox="1">
            <a:spLocks/>
          </p:cNvSpPr>
          <p:nvPr/>
        </p:nvSpPr>
        <p:spPr>
          <a:xfrm>
            <a:off x="931653" y="2881996"/>
            <a:ext cx="3930774" cy="3323987"/>
          </a:xfrm>
          <a:prstGeom prst="rect">
            <a:avLst/>
          </a:prstGeom>
        </p:spPr>
        <p:txBody>
          <a:bodyPr/>
          <a:lstStyle>
            <a:lvl1pPr marL="0" indent="0" algn="l" rtl="0" eaLnBrk="0" fontAlgn="base" hangingPunct="0">
              <a:spcBef>
                <a:spcPts val="738"/>
              </a:spcBef>
              <a:spcAft>
                <a:spcPct val="0"/>
              </a:spcAft>
              <a:buClrTx/>
              <a:buFont typeface="Wingdings" panose="05000000000000000000" pitchFamily="2" charset="2"/>
              <a:buNone/>
              <a:defRPr lang="en-US" sz="1800" b="0" kern="1200" dirty="0">
                <a:solidFill>
                  <a:schemeClr val="tx1"/>
                </a:solidFill>
                <a:latin typeface="+mn-lt"/>
                <a:ea typeface="+mn-ea"/>
                <a:cs typeface="+mn-cs"/>
              </a:defRPr>
            </a:lvl1pPr>
            <a:lvl2pPr marL="351701" indent="-351701" algn="l" defTabSz="1125444" rtl="0" eaLnBrk="1" fontAlgn="base" latinLnBrk="0" hangingPunct="1">
              <a:spcBef>
                <a:spcPts val="738"/>
              </a:spcBef>
              <a:spcAft>
                <a:spcPct val="0"/>
              </a:spcAft>
              <a:buClr>
                <a:schemeClr val="tx1"/>
              </a:buClr>
              <a:buFont typeface="Wingdings" pitchFamily="2" charset="2"/>
              <a:buChar char="§"/>
              <a:defRPr lang="en-US" sz="2400" b="0" kern="1200" dirty="0">
                <a:solidFill>
                  <a:schemeClr val="tx1"/>
                </a:solidFill>
                <a:latin typeface="GoudyOldSty" panose="02020502050305020303" pitchFamily="18" charset="77"/>
                <a:ea typeface="+mn-ea"/>
                <a:cs typeface="+mn-cs"/>
              </a:defRPr>
            </a:lvl2pPr>
            <a:lvl3pPr marL="660417" indent="-322393" algn="l" defTabSz="1125444" rtl="0" eaLnBrk="1" fontAlgn="base" latinLnBrk="0" hangingPunct="1">
              <a:spcBef>
                <a:spcPts val="738"/>
              </a:spcBef>
              <a:spcAft>
                <a:spcPct val="0"/>
              </a:spcAft>
              <a:buClr>
                <a:schemeClr val="tx1"/>
              </a:buClr>
              <a:buFont typeface="Wingdings" pitchFamily="2" charset="2"/>
              <a:buChar char="§"/>
              <a:defRPr lang="en-US" sz="2000" b="0" kern="1200" dirty="0">
                <a:solidFill>
                  <a:schemeClr val="tx1"/>
                </a:solidFill>
                <a:latin typeface="GoudyOldSty" panose="02020502050305020303" pitchFamily="18" charset="77"/>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2000" b="0" kern="1200">
                <a:solidFill>
                  <a:schemeClr val="tx1"/>
                </a:solidFill>
                <a:latin typeface="GoudyOldSty" panose="02020502050305020303" pitchFamily="18" charset="77"/>
                <a:ea typeface="+mn-ea"/>
                <a:cs typeface="+mn-cs"/>
              </a:defRPr>
            </a:lvl4pPr>
            <a:lvl5pPr marL="2532248" indent="-281361" algn="l" rtl="0" eaLnBrk="0" fontAlgn="base" hangingPunct="0">
              <a:spcBef>
                <a:spcPts val="738"/>
              </a:spcBef>
              <a:spcAft>
                <a:spcPct val="0"/>
              </a:spcAft>
              <a:buFont typeface="Arial" panose="020B0604020202020204" pitchFamily="34" charset="0"/>
              <a:buChar char="»"/>
              <a:defRPr sz="2462"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pPr>
              <a:spcBef>
                <a:spcPts val="0"/>
              </a:spcBef>
            </a:pPr>
            <a:r>
              <a:rPr lang="en-US" sz="1000" b="1" dirty="0">
                <a:solidFill>
                  <a:srgbClr val="374151"/>
                </a:solidFill>
              </a:rPr>
              <a:t>Introduction (5 minutes)</a:t>
            </a:r>
          </a:p>
          <a:p>
            <a:pPr marL="171450" indent="-171450">
              <a:spcBef>
                <a:spcPts val="0"/>
              </a:spcBef>
              <a:buFont typeface="Arial" panose="020B0604020202020204" pitchFamily="34" charset="0"/>
              <a:buChar char="•"/>
            </a:pPr>
            <a:r>
              <a:rPr lang="en-US" sz="1000" dirty="0">
                <a:solidFill>
                  <a:srgbClr val="374151"/>
                </a:solidFill>
              </a:rPr>
              <a:t>Course overview</a:t>
            </a:r>
          </a:p>
          <a:p>
            <a:pPr marL="171450" indent="-171450">
              <a:spcBef>
                <a:spcPts val="0"/>
              </a:spcBef>
              <a:buFont typeface="Arial" panose="020B0604020202020204" pitchFamily="34" charset="0"/>
              <a:buChar char="•"/>
            </a:pPr>
            <a:r>
              <a:rPr lang="en-US" sz="1000" dirty="0">
                <a:solidFill>
                  <a:srgbClr val="374151"/>
                </a:solidFill>
              </a:rPr>
              <a:t>Importance of logical and lookup functions in Excel</a:t>
            </a:r>
          </a:p>
          <a:p>
            <a:pPr>
              <a:spcBef>
                <a:spcPts val="0"/>
              </a:spcBef>
            </a:pPr>
            <a:r>
              <a:rPr lang="en-US" sz="1000" b="1" dirty="0">
                <a:solidFill>
                  <a:srgbClr val="374151"/>
                </a:solidFill>
              </a:rPr>
              <a:t> </a:t>
            </a:r>
          </a:p>
          <a:p>
            <a:pPr>
              <a:spcBef>
                <a:spcPts val="0"/>
              </a:spcBef>
            </a:pPr>
            <a:r>
              <a:rPr lang="en-US" sz="1000" b="1" dirty="0">
                <a:solidFill>
                  <a:srgbClr val="374151"/>
                </a:solidFill>
              </a:rPr>
              <a:t>Logical Functions (25 minutes)</a:t>
            </a:r>
          </a:p>
          <a:p>
            <a:pPr marL="171450" indent="-171450">
              <a:spcBef>
                <a:spcPts val="0"/>
              </a:spcBef>
              <a:buFont typeface="Arial" panose="020B0604020202020204" pitchFamily="34" charset="0"/>
              <a:buChar char="•"/>
            </a:pPr>
            <a:r>
              <a:rPr lang="en-US" sz="1000" dirty="0">
                <a:solidFill>
                  <a:srgbClr val="374151"/>
                </a:solidFill>
              </a:rPr>
              <a:t>Introduction to logical functions</a:t>
            </a:r>
          </a:p>
          <a:p>
            <a:pPr marL="171450" indent="-171450">
              <a:spcBef>
                <a:spcPts val="0"/>
              </a:spcBef>
              <a:buFont typeface="Arial" panose="020B0604020202020204" pitchFamily="34" charset="0"/>
              <a:buChar char="•"/>
            </a:pPr>
            <a:r>
              <a:rPr lang="en-US" sz="1000" dirty="0">
                <a:solidFill>
                  <a:srgbClr val="374151"/>
                </a:solidFill>
              </a:rPr>
              <a:t>IF function</a:t>
            </a:r>
          </a:p>
          <a:p>
            <a:pPr marL="171450" indent="-171450">
              <a:spcBef>
                <a:spcPts val="0"/>
              </a:spcBef>
              <a:buFont typeface="Arial" panose="020B0604020202020204" pitchFamily="34" charset="0"/>
              <a:buChar char="•"/>
            </a:pPr>
            <a:r>
              <a:rPr lang="en-US" sz="1000" dirty="0">
                <a:solidFill>
                  <a:srgbClr val="374151"/>
                </a:solidFill>
              </a:rPr>
              <a:t>Syntax and usage</a:t>
            </a:r>
          </a:p>
          <a:p>
            <a:pPr marL="171450" indent="-171450">
              <a:spcBef>
                <a:spcPts val="0"/>
              </a:spcBef>
              <a:buFont typeface="Arial" panose="020B0604020202020204" pitchFamily="34" charset="0"/>
              <a:buChar char="•"/>
            </a:pPr>
            <a:r>
              <a:rPr lang="en-US" sz="1000" dirty="0">
                <a:solidFill>
                  <a:srgbClr val="374151"/>
                </a:solidFill>
              </a:rPr>
              <a:t>Practical examples</a:t>
            </a:r>
          </a:p>
          <a:p>
            <a:pPr marL="171450" indent="-171450">
              <a:spcBef>
                <a:spcPts val="0"/>
              </a:spcBef>
              <a:buFont typeface="Arial" panose="020B0604020202020204" pitchFamily="34" charset="0"/>
              <a:buChar char="•"/>
            </a:pPr>
            <a:r>
              <a:rPr lang="en-US" sz="1000" dirty="0">
                <a:solidFill>
                  <a:srgbClr val="374151"/>
                </a:solidFill>
              </a:rPr>
              <a:t>IFS function</a:t>
            </a:r>
          </a:p>
          <a:p>
            <a:pPr marL="171450" indent="-171450">
              <a:spcBef>
                <a:spcPts val="0"/>
              </a:spcBef>
              <a:buFont typeface="Arial" panose="020B0604020202020204" pitchFamily="34" charset="0"/>
              <a:buChar char="•"/>
            </a:pPr>
            <a:r>
              <a:rPr lang="en-US" sz="1000" dirty="0">
                <a:solidFill>
                  <a:srgbClr val="374151"/>
                </a:solidFill>
              </a:rPr>
              <a:t>Syntax and usage</a:t>
            </a:r>
          </a:p>
          <a:p>
            <a:pPr marL="171450" indent="-171450">
              <a:spcBef>
                <a:spcPts val="0"/>
              </a:spcBef>
              <a:buFont typeface="Arial" panose="020B0604020202020204" pitchFamily="34" charset="0"/>
              <a:buChar char="•"/>
            </a:pPr>
            <a:r>
              <a:rPr lang="en-US" sz="1000" dirty="0">
                <a:solidFill>
                  <a:srgbClr val="374151"/>
                </a:solidFill>
              </a:rPr>
              <a:t>Practical examples</a:t>
            </a:r>
          </a:p>
          <a:p>
            <a:pPr marL="171450" indent="-171450">
              <a:spcBef>
                <a:spcPts val="0"/>
              </a:spcBef>
              <a:buFont typeface="Arial" panose="020B0604020202020204" pitchFamily="34" charset="0"/>
              <a:buChar char="•"/>
            </a:pPr>
            <a:r>
              <a:rPr lang="en-US" sz="1000" dirty="0">
                <a:solidFill>
                  <a:srgbClr val="374151"/>
                </a:solidFill>
              </a:rPr>
              <a:t>Nested IF functions</a:t>
            </a:r>
          </a:p>
          <a:p>
            <a:pPr marL="171450" indent="-171450">
              <a:spcBef>
                <a:spcPts val="0"/>
              </a:spcBef>
              <a:buFont typeface="Arial" panose="020B0604020202020204" pitchFamily="34" charset="0"/>
              <a:buChar char="•"/>
            </a:pPr>
            <a:r>
              <a:rPr lang="en-US" sz="1000" dirty="0">
                <a:solidFill>
                  <a:srgbClr val="374151"/>
                </a:solidFill>
              </a:rPr>
              <a:t>Combining multiple IF functions</a:t>
            </a:r>
          </a:p>
          <a:p>
            <a:pPr marL="171450" indent="-171450">
              <a:spcBef>
                <a:spcPts val="0"/>
              </a:spcBef>
              <a:buFont typeface="Arial" panose="020B0604020202020204" pitchFamily="34" charset="0"/>
              <a:buChar char="•"/>
            </a:pPr>
            <a:r>
              <a:rPr lang="en-US" sz="1000" dirty="0">
                <a:solidFill>
                  <a:srgbClr val="374151"/>
                </a:solidFill>
              </a:rPr>
              <a:t>Practical examples</a:t>
            </a:r>
          </a:p>
          <a:p>
            <a:pPr>
              <a:spcBef>
                <a:spcPts val="0"/>
              </a:spcBef>
            </a:pPr>
            <a:r>
              <a:rPr lang="en-US" sz="1000" dirty="0">
                <a:solidFill>
                  <a:srgbClr val="374151"/>
                </a:solidFill>
              </a:rPr>
              <a:t> </a:t>
            </a:r>
          </a:p>
          <a:p>
            <a:pPr>
              <a:spcBef>
                <a:spcPts val="0"/>
              </a:spcBef>
            </a:pPr>
            <a:endParaRPr lang="en-US" sz="1000" dirty="0">
              <a:solidFill>
                <a:srgbClr val="374151"/>
              </a:solidFill>
            </a:endParaRPr>
          </a:p>
          <a:p>
            <a:pPr>
              <a:spcBef>
                <a:spcPts val="0"/>
              </a:spcBef>
            </a:pPr>
            <a:endParaRPr lang="en-US" sz="1000" dirty="0">
              <a:solidFill>
                <a:srgbClr val="374151"/>
              </a:solidFill>
            </a:endParaRPr>
          </a:p>
          <a:p>
            <a:pPr>
              <a:spcBef>
                <a:spcPts val="0"/>
              </a:spcBef>
            </a:pPr>
            <a:endParaRPr lang="en-US" sz="1000" dirty="0">
              <a:solidFill>
                <a:srgbClr val="374151"/>
              </a:solidFill>
            </a:endParaRPr>
          </a:p>
        </p:txBody>
      </p:sp>
      <p:sp>
        <p:nvSpPr>
          <p:cNvPr id="32" name="TextBox 31">
            <a:extLst>
              <a:ext uri="{FF2B5EF4-FFF2-40B4-BE49-F238E27FC236}">
                <a16:creationId xmlns:a16="http://schemas.microsoft.com/office/drawing/2014/main" id="{18F1CDFA-860F-FDB8-629D-A0ED634B49AB}"/>
              </a:ext>
            </a:extLst>
          </p:cNvPr>
          <p:cNvSpPr txBox="1"/>
          <p:nvPr/>
        </p:nvSpPr>
        <p:spPr>
          <a:xfrm>
            <a:off x="4862427" y="2881996"/>
            <a:ext cx="3930774" cy="3323987"/>
          </a:xfrm>
          <a:prstGeom prst="rect">
            <a:avLst/>
          </a:prstGeom>
          <a:noFill/>
        </p:spPr>
        <p:txBody>
          <a:bodyPr wrap="square">
            <a:spAutoFit/>
          </a:bodyPr>
          <a:lstStyle/>
          <a:p>
            <a:pPr>
              <a:spcBef>
                <a:spcPts val="0"/>
              </a:spcBef>
            </a:pPr>
            <a:r>
              <a:rPr lang="en-US" sz="1000" b="1" dirty="0">
                <a:solidFill>
                  <a:srgbClr val="374151"/>
                </a:solidFill>
              </a:rPr>
              <a:t>Lookup Functions (40 minutes)</a:t>
            </a:r>
          </a:p>
          <a:p>
            <a:pPr marL="171450" indent="-171450">
              <a:spcBef>
                <a:spcPts val="0"/>
              </a:spcBef>
              <a:buFont typeface="Arial" panose="020B0604020202020204" pitchFamily="34" charset="0"/>
              <a:buChar char="•"/>
            </a:pPr>
            <a:r>
              <a:rPr lang="en-US" sz="1000" dirty="0">
                <a:solidFill>
                  <a:srgbClr val="374151"/>
                </a:solidFill>
              </a:rPr>
              <a:t>Introduction to lookup functions</a:t>
            </a:r>
          </a:p>
          <a:p>
            <a:pPr marL="171450" indent="-171450">
              <a:spcBef>
                <a:spcPts val="0"/>
              </a:spcBef>
              <a:buFont typeface="Arial" panose="020B0604020202020204" pitchFamily="34" charset="0"/>
              <a:buChar char="•"/>
            </a:pPr>
            <a:r>
              <a:rPr lang="en-US" sz="1000" dirty="0">
                <a:solidFill>
                  <a:srgbClr val="374151"/>
                </a:solidFill>
              </a:rPr>
              <a:t>VLOOKUP function</a:t>
            </a:r>
          </a:p>
          <a:p>
            <a:pPr marL="523151" lvl="1" indent="-171450">
              <a:spcBef>
                <a:spcPts val="0"/>
              </a:spcBef>
              <a:buFont typeface="Arial" panose="020B0604020202020204" pitchFamily="34" charset="0"/>
              <a:buChar char="•"/>
            </a:pPr>
            <a:r>
              <a:rPr lang="en-US" sz="1000" dirty="0">
                <a:solidFill>
                  <a:srgbClr val="374151"/>
                </a:solidFill>
              </a:rPr>
              <a:t>Syntax and usage</a:t>
            </a:r>
          </a:p>
          <a:p>
            <a:pPr marL="523151" lvl="1" indent="-171450">
              <a:spcBef>
                <a:spcPts val="0"/>
              </a:spcBef>
              <a:buFont typeface="Arial" panose="020B0604020202020204" pitchFamily="34" charset="0"/>
              <a:buChar char="•"/>
            </a:pPr>
            <a:r>
              <a:rPr lang="en-US" sz="1000" dirty="0">
                <a:solidFill>
                  <a:srgbClr val="374151"/>
                </a:solidFill>
              </a:rPr>
              <a:t>Practical examples</a:t>
            </a:r>
          </a:p>
          <a:p>
            <a:pPr marL="171450" indent="-171450">
              <a:spcBef>
                <a:spcPts val="0"/>
              </a:spcBef>
              <a:buFont typeface="Arial" panose="020B0604020202020204" pitchFamily="34" charset="0"/>
              <a:buChar char="•"/>
            </a:pPr>
            <a:r>
              <a:rPr lang="en-US" sz="1000" dirty="0">
                <a:solidFill>
                  <a:srgbClr val="374151"/>
                </a:solidFill>
              </a:rPr>
              <a:t>HLOOKUP function</a:t>
            </a:r>
          </a:p>
          <a:p>
            <a:pPr marL="523151" lvl="1" indent="-171450">
              <a:spcBef>
                <a:spcPts val="0"/>
              </a:spcBef>
              <a:buFont typeface="Arial" panose="020B0604020202020204" pitchFamily="34" charset="0"/>
              <a:buChar char="•"/>
            </a:pPr>
            <a:r>
              <a:rPr lang="en-US" sz="1000" dirty="0">
                <a:solidFill>
                  <a:srgbClr val="374151"/>
                </a:solidFill>
              </a:rPr>
              <a:t>Syntax and usage</a:t>
            </a:r>
          </a:p>
          <a:p>
            <a:pPr marL="523151" lvl="1" indent="-171450">
              <a:spcBef>
                <a:spcPts val="0"/>
              </a:spcBef>
              <a:buFont typeface="Arial" panose="020B0604020202020204" pitchFamily="34" charset="0"/>
              <a:buChar char="•"/>
            </a:pPr>
            <a:r>
              <a:rPr lang="en-US" sz="1000" dirty="0">
                <a:solidFill>
                  <a:srgbClr val="374151"/>
                </a:solidFill>
              </a:rPr>
              <a:t>Practical examples</a:t>
            </a:r>
          </a:p>
          <a:p>
            <a:pPr marL="171450" indent="-171450">
              <a:spcBef>
                <a:spcPts val="0"/>
              </a:spcBef>
              <a:buFont typeface="Arial" panose="020B0604020202020204" pitchFamily="34" charset="0"/>
              <a:buChar char="•"/>
            </a:pPr>
            <a:r>
              <a:rPr lang="en-US" sz="1000" dirty="0">
                <a:solidFill>
                  <a:srgbClr val="374151"/>
                </a:solidFill>
              </a:rPr>
              <a:t>XLOOKUP function</a:t>
            </a:r>
          </a:p>
          <a:p>
            <a:pPr marL="523151" lvl="1" indent="-171450">
              <a:spcBef>
                <a:spcPts val="0"/>
              </a:spcBef>
              <a:buFont typeface="Arial" panose="020B0604020202020204" pitchFamily="34" charset="0"/>
              <a:buChar char="•"/>
            </a:pPr>
            <a:r>
              <a:rPr lang="en-US" sz="1000" dirty="0">
                <a:solidFill>
                  <a:srgbClr val="374151"/>
                </a:solidFill>
              </a:rPr>
              <a:t>Syntax and usage</a:t>
            </a:r>
          </a:p>
          <a:p>
            <a:pPr marL="523151" lvl="1" indent="-171450">
              <a:spcBef>
                <a:spcPts val="0"/>
              </a:spcBef>
              <a:buFont typeface="Arial" panose="020B0604020202020204" pitchFamily="34" charset="0"/>
              <a:buChar char="•"/>
            </a:pPr>
            <a:r>
              <a:rPr lang="en-US" sz="1000" dirty="0">
                <a:solidFill>
                  <a:srgbClr val="374151"/>
                </a:solidFill>
              </a:rPr>
              <a:t>Practical examples</a:t>
            </a:r>
          </a:p>
          <a:p>
            <a:pPr marL="171450" indent="-171450">
              <a:spcBef>
                <a:spcPts val="0"/>
              </a:spcBef>
              <a:buFont typeface="Arial" panose="020B0604020202020204" pitchFamily="34" charset="0"/>
              <a:buChar char="•"/>
            </a:pPr>
            <a:r>
              <a:rPr lang="en-US" sz="1000" dirty="0">
                <a:solidFill>
                  <a:srgbClr val="374151"/>
                </a:solidFill>
              </a:rPr>
              <a:t>Comparison of VLOOKUP, HLOOKUP, and XLOOKUP</a:t>
            </a:r>
          </a:p>
          <a:p>
            <a:pPr marL="0" marR="0" lvl="0" indent="0" algn="l" defTabSz="914400" rtl="0" eaLnBrk="0" fontAlgn="base" latinLnBrk="0" hangingPunct="0">
              <a:lnSpc>
                <a:spcPct val="100000"/>
              </a:lnSpc>
              <a:spcBef>
                <a:spcPts val="0"/>
              </a:spcBef>
              <a:spcAft>
                <a:spcPct val="0"/>
              </a:spcAft>
              <a:buClrTx/>
              <a:buSzTx/>
              <a:buFont typeface="Wingdings" panose="05000000000000000000" pitchFamily="2" charset="2"/>
              <a:buNone/>
              <a:tabLst/>
              <a:defRPr/>
            </a:pPr>
            <a:endParaRPr lang="en-US" sz="1000" b="1" dirty="0">
              <a:solidFill>
                <a:srgbClr val="374151"/>
              </a:solidFill>
            </a:endParaRPr>
          </a:p>
          <a:p>
            <a:pPr marL="0" marR="0" lvl="0" indent="0" algn="l" defTabSz="914400" rtl="0" eaLnBrk="0" fontAlgn="base" latinLnBrk="0" hangingPunct="0">
              <a:lnSpc>
                <a:spcPct val="100000"/>
              </a:lnSpc>
              <a:spcBef>
                <a:spcPts val="0"/>
              </a:spcBef>
              <a:spcAft>
                <a:spcPct val="0"/>
              </a:spcAft>
              <a:buClrTx/>
              <a:buSzTx/>
              <a:buFont typeface="Wingdings" panose="05000000000000000000" pitchFamily="2" charset="2"/>
              <a:buNone/>
              <a:tabLst/>
              <a:defRPr/>
            </a:pPr>
            <a:r>
              <a:rPr kumimoji="0" lang="en-US" sz="1000" b="1" i="0" u="none" strike="noStrike" kern="1200" cap="none" spc="0" normalizeH="0" baseline="0" noProof="0" dirty="0">
                <a:ln>
                  <a:noFill/>
                </a:ln>
                <a:solidFill>
                  <a:srgbClr val="374151"/>
                </a:solidFill>
                <a:effectLst/>
                <a:uLnTx/>
                <a:uFillTx/>
                <a:ea typeface="+mn-ea"/>
                <a:cs typeface="+mn-cs"/>
              </a:rPr>
              <a:t>SUMPRODUCT Function (15 minutes)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u="none" strike="noStrike" kern="1200" cap="none" spc="0" normalizeH="0" baseline="0" noProof="0" dirty="0">
                <a:ln>
                  <a:noFill/>
                </a:ln>
                <a:solidFill>
                  <a:srgbClr val="374151"/>
                </a:solidFill>
                <a:effectLst/>
                <a:uLnTx/>
                <a:uFillTx/>
                <a:ea typeface="+mn-ea"/>
                <a:cs typeface="+mn-cs"/>
              </a:rPr>
              <a:t>Introduction to the SUMPRODUCT function</a:t>
            </a:r>
          </a:p>
          <a:p>
            <a:pPr marL="628650" lvl="1" indent="-171450" eaLnBrk="0" fontAlgn="base" hangingPunct="0">
              <a:spcAft>
                <a:spcPct val="0"/>
              </a:spcAft>
              <a:buFont typeface="Arial" panose="020B0604020202020204" pitchFamily="34" charset="0"/>
              <a:buChar char="•"/>
              <a:defRPr/>
            </a:pPr>
            <a:r>
              <a:rPr kumimoji="0" lang="en-US" sz="1000" u="none" strike="noStrike" kern="1200" cap="none" spc="0" normalizeH="0" baseline="0" noProof="0" dirty="0">
                <a:ln>
                  <a:noFill/>
                </a:ln>
                <a:solidFill>
                  <a:srgbClr val="374151"/>
                </a:solidFill>
                <a:effectLst/>
                <a:uLnTx/>
                <a:uFillTx/>
                <a:ea typeface="+mn-ea"/>
                <a:cs typeface="+mn-cs"/>
              </a:rPr>
              <a:t>Syntax and usage</a:t>
            </a:r>
          </a:p>
          <a:p>
            <a:pPr marL="628650" lvl="1" indent="-171450" eaLnBrk="0" fontAlgn="base" hangingPunct="0">
              <a:spcAft>
                <a:spcPct val="0"/>
              </a:spcAft>
              <a:buFont typeface="Arial" panose="020B0604020202020204" pitchFamily="34" charset="0"/>
              <a:buChar char="•"/>
              <a:defRPr/>
            </a:pPr>
            <a:r>
              <a:rPr kumimoji="0" lang="en-US" sz="1000" u="none" strike="noStrike" kern="1200" cap="none" spc="0" normalizeH="0" baseline="0" noProof="0" dirty="0">
                <a:ln>
                  <a:noFill/>
                </a:ln>
                <a:solidFill>
                  <a:srgbClr val="374151"/>
                </a:solidFill>
                <a:effectLst/>
                <a:uLnTx/>
                <a:uFillTx/>
                <a:ea typeface="+mn-ea"/>
                <a:cs typeface="+mn-cs"/>
              </a:rPr>
              <a:t>Practical examples</a:t>
            </a:r>
          </a:p>
          <a:p>
            <a:pPr marL="0" marR="0" lvl="0" indent="0" algn="l" defTabSz="914400" rtl="0" eaLnBrk="0" fontAlgn="base" latinLnBrk="0" hangingPunct="0">
              <a:lnSpc>
                <a:spcPct val="100000"/>
              </a:lnSpc>
              <a:spcBef>
                <a:spcPts val="0"/>
              </a:spcBef>
              <a:spcAft>
                <a:spcPct val="0"/>
              </a:spcAft>
              <a:buClrTx/>
              <a:buSzTx/>
              <a:buFont typeface="Wingdings" panose="05000000000000000000" pitchFamily="2" charset="2"/>
              <a:buNone/>
              <a:tabLst/>
              <a:defRPr/>
            </a:pPr>
            <a:r>
              <a:rPr kumimoji="0" lang="en-US" sz="1000" b="1" i="0" u="none" strike="noStrike" kern="1200" cap="none" spc="0" normalizeH="0" baseline="0" noProof="0" dirty="0">
                <a:ln>
                  <a:noFill/>
                </a:ln>
                <a:solidFill>
                  <a:srgbClr val="374151"/>
                </a:solidFill>
                <a:effectLst/>
                <a:uLnTx/>
                <a:uFillTx/>
                <a:ea typeface="+mn-ea"/>
                <a:cs typeface="+mn-cs"/>
              </a:rPr>
              <a:t> </a:t>
            </a:r>
          </a:p>
          <a:p>
            <a:pPr marL="0" marR="0" lvl="0" indent="0" algn="l" defTabSz="914400" rtl="0" eaLnBrk="0" fontAlgn="base" latinLnBrk="0" hangingPunct="0">
              <a:lnSpc>
                <a:spcPct val="100000"/>
              </a:lnSpc>
              <a:spcBef>
                <a:spcPts val="0"/>
              </a:spcBef>
              <a:spcAft>
                <a:spcPct val="0"/>
              </a:spcAft>
              <a:buClrTx/>
              <a:buSzTx/>
              <a:buFont typeface="Wingdings" panose="05000000000000000000" pitchFamily="2" charset="2"/>
              <a:buNone/>
              <a:tabLst/>
              <a:defRPr/>
            </a:pPr>
            <a:r>
              <a:rPr kumimoji="0" lang="en-US" sz="1000" b="1" i="0" u="none" strike="noStrike" kern="1200" cap="none" spc="0" normalizeH="0" baseline="0" noProof="0" dirty="0">
                <a:ln>
                  <a:noFill/>
                </a:ln>
                <a:solidFill>
                  <a:srgbClr val="374151"/>
                </a:solidFill>
                <a:effectLst/>
                <a:uLnTx/>
                <a:uFillTx/>
                <a:ea typeface="+mn-ea"/>
                <a:cs typeface="+mn-cs"/>
              </a:rPr>
              <a:t>Course Recap and Q&amp;A (5 minutes)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i="0" u="none" strike="noStrike" kern="1200" cap="none" spc="0" normalizeH="0" baseline="0" noProof="0" dirty="0">
                <a:ln>
                  <a:noFill/>
                </a:ln>
                <a:solidFill>
                  <a:srgbClr val="374151"/>
                </a:solidFill>
                <a:effectLst/>
                <a:uLnTx/>
                <a:uFillTx/>
                <a:ea typeface="+mn-ea"/>
                <a:cs typeface="+mn-cs"/>
              </a:rPr>
              <a:t>Summary of key concepts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i="0" u="none" strike="noStrike" kern="1200" cap="none" spc="0" normalizeH="0" baseline="0" noProof="0" dirty="0">
                <a:ln>
                  <a:noFill/>
                </a:ln>
                <a:solidFill>
                  <a:srgbClr val="374151"/>
                </a:solidFill>
                <a:effectLst/>
                <a:uLnTx/>
                <a:uFillTx/>
                <a:ea typeface="+mn-ea"/>
                <a:cs typeface="+mn-cs"/>
              </a:rPr>
              <a:t>Additional resources and next steps for learning</a:t>
            </a:r>
          </a:p>
        </p:txBody>
      </p:sp>
      <p:sp>
        <p:nvSpPr>
          <p:cNvPr id="33" name="TextBox 32">
            <a:extLst>
              <a:ext uri="{FF2B5EF4-FFF2-40B4-BE49-F238E27FC236}">
                <a16:creationId xmlns:a16="http://schemas.microsoft.com/office/drawing/2014/main" id="{347E3EE3-C7F6-0319-17C3-993B58077E75}"/>
              </a:ext>
            </a:extLst>
          </p:cNvPr>
          <p:cNvSpPr txBox="1"/>
          <p:nvPr/>
        </p:nvSpPr>
        <p:spPr>
          <a:xfrm>
            <a:off x="931653" y="1540639"/>
            <a:ext cx="10314972" cy="861774"/>
          </a:xfrm>
          <a:prstGeom prst="rect">
            <a:avLst/>
          </a:prstGeom>
          <a:noFill/>
        </p:spPr>
        <p:txBody>
          <a:bodyPr wrap="square">
            <a:spAutoFit/>
          </a:bodyPr>
          <a:lstStyle/>
          <a:p>
            <a:pPr algn="l">
              <a:spcBef>
                <a:spcPts val="0"/>
              </a:spcBef>
            </a:pPr>
            <a:r>
              <a:rPr lang="en-US" sz="1000" b="1" i="0" dirty="0">
                <a:solidFill>
                  <a:schemeClr val="accent2"/>
                </a:solidFill>
                <a:effectLst/>
              </a:rPr>
              <a:t>SESSION 1: DATA ANALYSIS</a:t>
            </a:r>
          </a:p>
          <a:p>
            <a:r>
              <a:rPr lang="en-GB" sz="1000" b="1" dirty="0">
                <a:solidFill>
                  <a:schemeClr val="accent2"/>
                </a:solidFill>
              </a:rPr>
              <a:t>DURATION: </a:t>
            </a:r>
            <a:r>
              <a:rPr lang="en-GB" sz="1000" dirty="0"/>
              <a:t>90 mins</a:t>
            </a:r>
            <a:endParaRPr lang="en-US" sz="1000" b="1" i="0" dirty="0">
              <a:solidFill>
                <a:schemeClr val="accent2"/>
              </a:solidFill>
              <a:effectLst/>
            </a:endParaRPr>
          </a:p>
          <a:p>
            <a:pPr algn="l">
              <a:spcBef>
                <a:spcPts val="0"/>
              </a:spcBef>
            </a:pPr>
            <a:r>
              <a:rPr lang="en-US" sz="1000" b="0" i="0" dirty="0">
                <a:solidFill>
                  <a:srgbClr val="374151"/>
                </a:solidFill>
                <a:effectLst/>
              </a:rPr>
              <a:t>This course is designed to provide participants with an in-depth understanding of Excel logical functions, focusing on the IF(S) function, lookup functions (VLOOKUP, HLOOKUP, and XLOOKUP), and the SUMPRODUCT function. In just 90 minutes, learners will become proficient in using these powerful Excel functions to optimize their spreadsheets and increase efficiency in data analysis. </a:t>
            </a:r>
          </a:p>
        </p:txBody>
      </p:sp>
    </p:spTree>
    <p:extLst>
      <p:ext uri="{BB962C8B-B14F-4D97-AF65-F5344CB8AC3E}">
        <p14:creationId xmlns:p14="http://schemas.microsoft.com/office/powerpoint/2010/main" val="157409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F58D93-DCBC-0C96-9A7C-F56D533E75A8}"/>
              </a:ext>
            </a:extLst>
          </p:cNvPr>
          <p:cNvSpPr>
            <a:spLocks noGrp="1"/>
          </p:cNvSpPr>
          <p:nvPr>
            <p:ph idx="1"/>
          </p:nvPr>
        </p:nvSpPr>
        <p:spPr>
          <a:xfrm>
            <a:off x="453344" y="2710190"/>
            <a:ext cx="4903660" cy="3668328"/>
          </a:xfrm>
        </p:spPr>
        <p:txBody>
          <a:bodyPr/>
          <a:lstStyle/>
          <a:p>
            <a:pPr algn="l">
              <a:spcBef>
                <a:spcPts val="0"/>
              </a:spcBef>
            </a:pPr>
            <a:r>
              <a:rPr lang="en-US" sz="1000" b="1" i="0" dirty="0">
                <a:solidFill>
                  <a:srgbClr val="374151"/>
                </a:solidFill>
                <a:effectLst/>
              </a:rPr>
              <a:t>Introduction (5 minutes)</a:t>
            </a:r>
          </a:p>
          <a:p>
            <a:pPr marL="171450" indent="-171450" algn="l">
              <a:spcBef>
                <a:spcPts val="0"/>
              </a:spcBef>
              <a:buFont typeface="Arial" panose="020B0604020202020204" pitchFamily="34" charset="0"/>
              <a:buChar char="•"/>
            </a:pPr>
            <a:r>
              <a:rPr lang="en-US" sz="1000" i="0" dirty="0">
                <a:solidFill>
                  <a:srgbClr val="374151"/>
                </a:solidFill>
                <a:effectLst/>
              </a:rPr>
              <a:t>Course overview</a:t>
            </a:r>
          </a:p>
          <a:p>
            <a:pPr marL="171450" indent="-171450" algn="l">
              <a:spcBef>
                <a:spcPts val="0"/>
              </a:spcBef>
              <a:buFont typeface="Arial" panose="020B0604020202020204" pitchFamily="34" charset="0"/>
              <a:buChar char="•"/>
            </a:pPr>
            <a:r>
              <a:rPr lang="en-US" sz="1000" i="0" dirty="0">
                <a:solidFill>
                  <a:srgbClr val="374151"/>
                </a:solidFill>
                <a:effectLst/>
              </a:rPr>
              <a:t>Importance of PivotTables, charts, and conditional formatting in Excel</a:t>
            </a:r>
          </a:p>
          <a:p>
            <a:pPr algn="l">
              <a:spcBef>
                <a:spcPts val="0"/>
              </a:spcBef>
            </a:pPr>
            <a:r>
              <a:rPr lang="en-US" sz="1000" i="0" dirty="0">
                <a:solidFill>
                  <a:srgbClr val="374151"/>
                </a:solidFill>
                <a:effectLst/>
              </a:rPr>
              <a:t> </a:t>
            </a:r>
          </a:p>
          <a:p>
            <a:pPr algn="l">
              <a:spcBef>
                <a:spcPts val="0"/>
              </a:spcBef>
            </a:pPr>
            <a:r>
              <a:rPr lang="en-US" sz="1000" i="0" dirty="0">
                <a:solidFill>
                  <a:srgbClr val="374151"/>
                </a:solidFill>
                <a:effectLst/>
              </a:rPr>
              <a:t>PivotTables (30 minutes)</a:t>
            </a:r>
          </a:p>
          <a:p>
            <a:pPr marL="171450" indent="-171450" algn="l">
              <a:spcBef>
                <a:spcPts val="0"/>
              </a:spcBef>
              <a:buFont typeface="Arial" panose="020B0604020202020204" pitchFamily="34" charset="0"/>
              <a:buChar char="•"/>
            </a:pPr>
            <a:r>
              <a:rPr lang="en-US" sz="1000" i="0" dirty="0">
                <a:solidFill>
                  <a:srgbClr val="374151"/>
                </a:solidFill>
                <a:effectLst/>
              </a:rPr>
              <a:t>Introduction to PivotTables</a:t>
            </a:r>
          </a:p>
          <a:p>
            <a:pPr marL="171450" indent="-171450" algn="l">
              <a:spcBef>
                <a:spcPts val="0"/>
              </a:spcBef>
              <a:buFont typeface="Arial" panose="020B0604020202020204" pitchFamily="34" charset="0"/>
              <a:buChar char="•"/>
            </a:pPr>
            <a:r>
              <a:rPr lang="en-US" sz="1000" i="0" dirty="0">
                <a:solidFill>
                  <a:srgbClr val="374151"/>
                </a:solidFill>
                <a:effectLst/>
              </a:rPr>
              <a:t>Creating a PivotTable</a:t>
            </a:r>
          </a:p>
          <a:p>
            <a:pPr marL="523151" lvl="1" indent="-171450">
              <a:spcBef>
                <a:spcPts val="0"/>
              </a:spcBef>
              <a:buFont typeface="Arial" panose="020B0604020202020204" pitchFamily="34" charset="0"/>
              <a:buChar char="•"/>
            </a:pPr>
            <a:r>
              <a:rPr lang="en-US" sz="1000" i="0" dirty="0">
                <a:solidFill>
                  <a:srgbClr val="374151"/>
                </a:solidFill>
                <a:effectLst/>
                <a:latin typeface="+mn-lt"/>
              </a:rPr>
              <a:t>Preparing data</a:t>
            </a:r>
          </a:p>
          <a:p>
            <a:pPr marL="523151" lvl="1" indent="-171450">
              <a:spcBef>
                <a:spcPts val="0"/>
              </a:spcBef>
              <a:buFont typeface="Arial" panose="020B0604020202020204" pitchFamily="34" charset="0"/>
              <a:buChar char="•"/>
            </a:pPr>
            <a:r>
              <a:rPr lang="en-US" sz="1000" i="0" dirty="0">
                <a:solidFill>
                  <a:srgbClr val="374151"/>
                </a:solidFill>
                <a:effectLst/>
                <a:latin typeface="+mn-lt"/>
              </a:rPr>
              <a:t>Using the PivotTable wizard</a:t>
            </a:r>
          </a:p>
          <a:p>
            <a:pPr marL="171450" indent="-171450" algn="l">
              <a:spcBef>
                <a:spcPts val="0"/>
              </a:spcBef>
              <a:buFont typeface="Arial" panose="020B0604020202020204" pitchFamily="34" charset="0"/>
              <a:buChar char="•"/>
            </a:pPr>
            <a:r>
              <a:rPr lang="en-US" sz="1000" i="0" dirty="0">
                <a:solidFill>
                  <a:srgbClr val="374151"/>
                </a:solidFill>
                <a:effectLst/>
              </a:rPr>
              <a:t>Manipulating PivotTable data</a:t>
            </a:r>
          </a:p>
          <a:p>
            <a:pPr marL="523151" lvl="1" indent="-171450">
              <a:spcBef>
                <a:spcPts val="0"/>
              </a:spcBef>
              <a:buFont typeface="Arial" panose="020B0604020202020204" pitchFamily="34" charset="0"/>
              <a:buChar char="•"/>
            </a:pPr>
            <a:r>
              <a:rPr lang="en-US" sz="1000" i="0" dirty="0">
                <a:solidFill>
                  <a:srgbClr val="374151"/>
                </a:solidFill>
                <a:effectLst/>
                <a:latin typeface="+mn-lt"/>
              </a:rPr>
              <a:t>Filtering</a:t>
            </a:r>
          </a:p>
          <a:p>
            <a:pPr marL="523151" lvl="1" indent="-171450">
              <a:spcBef>
                <a:spcPts val="0"/>
              </a:spcBef>
              <a:buFont typeface="Arial" panose="020B0604020202020204" pitchFamily="34" charset="0"/>
              <a:buChar char="•"/>
            </a:pPr>
            <a:r>
              <a:rPr lang="en-US" sz="1000" i="0" dirty="0">
                <a:solidFill>
                  <a:srgbClr val="374151"/>
                </a:solidFill>
                <a:effectLst/>
                <a:latin typeface="+mn-lt"/>
              </a:rPr>
              <a:t>Sorting</a:t>
            </a:r>
          </a:p>
          <a:p>
            <a:pPr marL="523151" lvl="1" indent="-171450">
              <a:spcBef>
                <a:spcPts val="0"/>
              </a:spcBef>
              <a:buFont typeface="Arial" panose="020B0604020202020204" pitchFamily="34" charset="0"/>
              <a:buChar char="•"/>
            </a:pPr>
            <a:r>
              <a:rPr lang="en-US" sz="1000" i="0" dirty="0">
                <a:solidFill>
                  <a:srgbClr val="374151"/>
                </a:solidFill>
                <a:effectLst/>
                <a:latin typeface="+mn-lt"/>
              </a:rPr>
              <a:t>Grouping</a:t>
            </a:r>
          </a:p>
          <a:p>
            <a:pPr marL="171450" indent="-171450" algn="l">
              <a:spcBef>
                <a:spcPts val="0"/>
              </a:spcBef>
              <a:buFont typeface="Arial" panose="020B0604020202020204" pitchFamily="34" charset="0"/>
              <a:buChar char="•"/>
            </a:pPr>
            <a:r>
              <a:rPr lang="en-US" sz="1000" i="0" dirty="0">
                <a:solidFill>
                  <a:srgbClr val="374151"/>
                </a:solidFill>
                <a:effectLst/>
              </a:rPr>
              <a:t>Customizing PivotTable layouts and styles</a:t>
            </a:r>
          </a:p>
          <a:p>
            <a:pPr marL="171450" indent="-171450" algn="l">
              <a:spcBef>
                <a:spcPts val="0"/>
              </a:spcBef>
              <a:buFont typeface="Arial" panose="020B0604020202020204" pitchFamily="34" charset="0"/>
              <a:buChar char="•"/>
            </a:pPr>
            <a:r>
              <a:rPr lang="en-US" sz="1000" i="0" dirty="0">
                <a:solidFill>
                  <a:srgbClr val="374151"/>
                </a:solidFill>
                <a:effectLst/>
              </a:rPr>
              <a:t>Practical examples</a:t>
            </a:r>
          </a:p>
          <a:p>
            <a:pPr algn="l">
              <a:spcBef>
                <a:spcPts val="0"/>
              </a:spcBef>
            </a:pPr>
            <a:endParaRPr lang="en-US" sz="1000" i="0" dirty="0">
              <a:solidFill>
                <a:srgbClr val="374151"/>
              </a:solidFill>
              <a:effectLst/>
            </a:endParaRPr>
          </a:p>
          <a:p>
            <a:pPr marL="0" marR="0" lvl="0" indent="0" algn="l" defTabSz="914400" rtl="0" eaLnBrk="0" fontAlgn="base" latinLnBrk="0" hangingPunct="0">
              <a:lnSpc>
                <a:spcPct val="100000"/>
              </a:lnSpc>
              <a:spcBef>
                <a:spcPts val="0"/>
              </a:spcBef>
              <a:spcAft>
                <a:spcPct val="0"/>
              </a:spcAft>
              <a:buClrTx/>
              <a:buSzTx/>
              <a:buFont typeface="Wingdings" panose="05000000000000000000" pitchFamily="2" charset="2"/>
              <a:buNone/>
              <a:tabLst/>
              <a:defRPr/>
            </a:pPr>
            <a:r>
              <a:rPr kumimoji="0" lang="en-US" sz="1000" b="1" i="0" u="none" strike="noStrike" kern="1200" cap="none" spc="0" normalizeH="0" baseline="0" noProof="0" dirty="0">
                <a:ln>
                  <a:noFill/>
                </a:ln>
                <a:solidFill>
                  <a:srgbClr val="374151"/>
                </a:solidFill>
                <a:effectLst/>
                <a:uLnTx/>
                <a:uFillTx/>
                <a:ea typeface="+mn-ea"/>
                <a:cs typeface="+mn-cs"/>
              </a:rPr>
              <a:t>Charts (30 minutes)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374151"/>
                </a:solidFill>
                <a:effectLst/>
                <a:uLnTx/>
                <a:uFillTx/>
                <a:ea typeface="+mn-ea"/>
                <a:cs typeface="+mn-cs"/>
              </a:rPr>
              <a:t>Introduction to Excel charts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374151"/>
                </a:solidFill>
                <a:effectLst/>
                <a:uLnTx/>
                <a:uFillTx/>
                <a:ea typeface="+mn-ea"/>
                <a:cs typeface="+mn-cs"/>
              </a:rPr>
              <a:t>Creating a chart</a:t>
            </a:r>
          </a:p>
          <a:p>
            <a:pPr marL="628650" marR="0" lvl="1"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374151"/>
                </a:solidFill>
                <a:effectLst/>
                <a:uLnTx/>
                <a:uFillTx/>
                <a:latin typeface="+mn-lt"/>
                <a:ea typeface="+mn-ea"/>
                <a:cs typeface="+mn-cs"/>
              </a:rPr>
              <a:t>Selecting the appropriate chart type</a:t>
            </a:r>
          </a:p>
          <a:p>
            <a:pPr marL="628650" marR="0" lvl="1"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374151"/>
                </a:solidFill>
                <a:effectLst/>
                <a:uLnTx/>
                <a:uFillTx/>
                <a:latin typeface="+mn-lt"/>
                <a:ea typeface="+mn-ea"/>
                <a:cs typeface="+mn-cs"/>
              </a:rPr>
              <a:t>Inserting a chart</a:t>
            </a:r>
          </a:p>
          <a:p>
            <a:pPr algn="l">
              <a:spcBef>
                <a:spcPts val="0"/>
              </a:spcBef>
            </a:pPr>
            <a:endParaRPr lang="en-US" sz="1000" b="0" i="0" dirty="0">
              <a:solidFill>
                <a:srgbClr val="374151"/>
              </a:solidFill>
              <a:effectLst/>
            </a:endParaRPr>
          </a:p>
          <a:p>
            <a:pPr algn="l">
              <a:spcBef>
                <a:spcPts val="0"/>
              </a:spcBef>
            </a:pPr>
            <a:endParaRPr lang="en-US" sz="1000" b="0" i="0" dirty="0">
              <a:solidFill>
                <a:srgbClr val="374151"/>
              </a:solidFill>
              <a:effectLst/>
            </a:endParaRPr>
          </a:p>
        </p:txBody>
      </p:sp>
      <p:sp>
        <p:nvSpPr>
          <p:cNvPr id="2" name="Title 1">
            <a:extLst>
              <a:ext uri="{FF2B5EF4-FFF2-40B4-BE49-F238E27FC236}">
                <a16:creationId xmlns:a16="http://schemas.microsoft.com/office/drawing/2014/main" id="{0A73B42C-3550-F242-BAC2-B90D9C07579B}"/>
              </a:ext>
            </a:extLst>
          </p:cNvPr>
          <p:cNvSpPr>
            <a:spLocks noGrp="1"/>
          </p:cNvSpPr>
          <p:nvPr>
            <p:ph type="ctrTitle"/>
          </p:nvPr>
        </p:nvSpPr>
        <p:spPr/>
        <p:txBody>
          <a:bodyPr/>
          <a:lstStyle/>
          <a:p>
            <a:r>
              <a:rPr lang="en-US" dirty="0"/>
              <a:t>MASTERING MS EXCEL 365</a:t>
            </a:r>
            <a:endParaRPr lang="en-GB" dirty="0"/>
          </a:p>
        </p:txBody>
      </p:sp>
      <p:sp>
        <p:nvSpPr>
          <p:cNvPr id="7" name="Text Placeholder 6">
            <a:extLst>
              <a:ext uri="{FF2B5EF4-FFF2-40B4-BE49-F238E27FC236}">
                <a16:creationId xmlns:a16="http://schemas.microsoft.com/office/drawing/2014/main" id="{52361A29-C3AF-E57A-555E-7D0733329F28}"/>
              </a:ext>
            </a:extLst>
          </p:cNvPr>
          <p:cNvSpPr>
            <a:spLocks noGrp="1"/>
          </p:cNvSpPr>
          <p:nvPr>
            <p:ph type="body" sz="quarter" idx="11"/>
          </p:nvPr>
        </p:nvSpPr>
        <p:spPr>
          <a:xfrm>
            <a:off x="2135982" y="823948"/>
            <a:ext cx="7920037" cy="323372"/>
          </a:xfrm>
        </p:spPr>
        <p:txBody>
          <a:bodyPr/>
          <a:lstStyle/>
          <a:p>
            <a:r>
              <a:rPr lang="en-US" sz="2800" dirty="0"/>
              <a:t>FROM BASICS TO ADVANCED TECHNIQUES</a:t>
            </a:r>
            <a:endParaRPr lang="en-GB" sz="2800" dirty="0"/>
          </a:p>
        </p:txBody>
      </p:sp>
      <p:sp>
        <p:nvSpPr>
          <p:cNvPr id="6" name="TextBox 5">
            <a:extLst>
              <a:ext uri="{FF2B5EF4-FFF2-40B4-BE49-F238E27FC236}">
                <a16:creationId xmlns:a16="http://schemas.microsoft.com/office/drawing/2014/main" id="{353CEB32-D2B5-750E-CFCD-8EE820A78728}"/>
              </a:ext>
            </a:extLst>
          </p:cNvPr>
          <p:cNvSpPr txBox="1"/>
          <p:nvPr/>
        </p:nvSpPr>
        <p:spPr>
          <a:xfrm>
            <a:off x="6028431" y="2710190"/>
            <a:ext cx="5452545" cy="3477875"/>
          </a:xfrm>
          <a:prstGeom prst="rect">
            <a:avLst/>
          </a:prstGeom>
          <a:noFill/>
        </p:spPr>
        <p:txBody>
          <a:bodyPr wrap="square">
            <a:spAutoFit/>
          </a:bodyPr>
          <a:lstStyle/>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Modifying charts</a:t>
            </a:r>
          </a:p>
          <a:p>
            <a:pPr marL="628650" lvl="1" indent="-171450" eaLnBrk="0" fontAlgn="base" hangingPunct="0">
              <a:spcAft>
                <a:spcPct val="0"/>
              </a:spcAft>
              <a:buFont typeface="Arial" panose="020B0604020202020204" pitchFamily="34" charset="0"/>
              <a:buChar char="•"/>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Changing chart elements</a:t>
            </a:r>
          </a:p>
          <a:p>
            <a:pPr marL="628650" lvl="1" indent="-171450" eaLnBrk="0" fontAlgn="base" hangingPunct="0">
              <a:spcAft>
                <a:spcPct val="0"/>
              </a:spcAft>
              <a:buFont typeface="Arial" panose="020B0604020202020204" pitchFamily="34" charset="0"/>
              <a:buChar char="•"/>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Customizing chart styles and colors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Formatting charts</a:t>
            </a:r>
          </a:p>
          <a:p>
            <a:pPr marL="628650" lvl="1" indent="-171450" eaLnBrk="0" fontAlgn="base" hangingPunct="0">
              <a:spcAft>
                <a:spcPct val="0"/>
              </a:spcAft>
              <a:buFont typeface="Arial" panose="020B0604020202020204" pitchFamily="34" charset="0"/>
              <a:buChar char="•"/>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Adding and modifying axis labels</a:t>
            </a:r>
          </a:p>
          <a:p>
            <a:pPr marL="628650" lvl="1" indent="-171450" eaLnBrk="0" fontAlgn="base" hangingPunct="0">
              <a:spcAft>
                <a:spcPct val="0"/>
              </a:spcAft>
              <a:buFont typeface="Arial" panose="020B0604020202020204" pitchFamily="34" charset="0"/>
              <a:buChar char="•"/>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Adjusting gridlines and background</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r>
              <a:rPr kumimoji="0" lang="en-US" sz="1000" i="0" u="none" strike="noStrike" kern="1200" cap="none" spc="0" normalizeH="0" baseline="0" noProof="0" dirty="0">
                <a:ln>
                  <a:noFill/>
                </a:ln>
                <a:solidFill>
                  <a:srgbClr val="374151"/>
                </a:solidFill>
                <a:effectLst/>
                <a:uLnTx/>
                <a:uFillTx/>
                <a:latin typeface="Century Gothic"/>
                <a:ea typeface="+mn-ea"/>
                <a:cs typeface="+mn-cs"/>
              </a:rPr>
              <a:t>Practical examples</a:t>
            </a:r>
          </a:p>
          <a:p>
            <a:pPr marL="171450" marR="0" lvl="0" indent="-171450" algn="l" defTabSz="914400" rtl="0" eaLnBrk="0" fontAlgn="base" latinLnBrk="0" hangingPunct="0">
              <a:lnSpc>
                <a:spcPct val="100000"/>
              </a:lnSpc>
              <a:spcBef>
                <a:spcPts val="0"/>
              </a:spcBef>
              <a:spcAft>
                <a:spcPct val="0"/>
              </a:spcAft>
              <a:buClrTx/>
              <a:buSzTx/>
              <a:buFont typeface="Arial" panose="020B0604020202020204" pitchFamily="34" charset="0"/>
              <a:buChar char="•"/>
              <a:tabLst/>
              <a:defRPr/>
            </a:pPr>
            <a:endParaRPr lang="en-US" sz="1000" dirty="0">
              <a:solidFill>
                <a:srgbClr val="374151"/>
              </a:solidFill>
              <a:latin typeface="Century Gothic"/>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24242"/>
                </a:solidFill>
                <a:effectLst/>
                <a:uLnTx/>
                <a:uFillTx/>
                <a:latin typeface="Century Gothic"/>
                <a:ea typeface="+mn-ea"/>
                <a:cs typeface="+mn-cs"/>
              </a:rPr>
              <a:t>Conditional Formatting (20 minutes)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Introduction to conditional formatting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Applying conditional formatting rules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Highlight Cells Rules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Top/Bottom Rules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Data Bars, Color Scales, and Icon Sets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Customizing conditional formatting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Managing and modifying existing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Practical 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24242"/>
                </a:solidFill>
                <a:effectLst/>
                <a:uLnTx/>
                <a:uFillTx/>
                <a:latin typeface="Century Gothic"/>
                <a:ea typeface="+mn-ea"/>
                <a:cs typeface="+mn-cs"/>
              </a:rPr>
              <a:t>Course Recap and Q&amp;A (5 minutes)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Summary of key concepts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424242"/>
                </a:solidFill>
                <a:effectLst/>
                <a:uLnTx/>
                <a:uFillTx/>
                <a:latin typeface="Century Gothic"/>
                <a:ea typeface="+mn-ea"/>
                <a:cs typeface="+mn-cs"/>
              </a:rPr>
              <a:t>Additional resources and next steps for learning</a:t>
            </a:r>
            <a:endParaRPr kumimoji="0" lang="en-GB" sz="1000" b="0" i="0" u="none" strike="noStrike" kern="1200" cap="none" spc="0" normalizeH="0" baseline="0" noProof="0" dirty="0">
              <a:ln>
                <a:noFill/>
              </a:ln>
              <a:solidFill>
                <a:srgbClr val="424242"/>
              </a:solidFill>
              <a:effectLst/>
              <a:uLnTx/>
              <a:uFillTx/>
              <a:latin typeface="Century Gothic"/>
              <a:ea typeface="+mn-ea"/>
              <a:cs typeface="+mn-cs"/>
            </a:endParaRPr>
          </a:p>
          <a:p>
            <a:pPr marR="0" lvl="0" algn="l" defTabSz="914400" rtl="0" eaLnBrk="0" fontAlgn="base" latinLnBrk="0" hangingPunct="0">
              <a:lnSpc>
                <a:spcPct val="100000"/>
              </a:lnSpc>
              <a:spcBef>
                <a:spcPts val="0"/>
              </a:spcBef>
              <a:spcAft>
                <a:spcPct val="0"/>
              </a:spcAft>
              <a:buClrTx/>
              <a:buSzTx/>
              <a:tabLst/>
              <a:defRPr/>
            </a:pPr>
            <a:endParaRPr kumimoji="0" lang="en-US" sz="1000" i="0" u="none" strike="noStrike" kern="1200" cap="none" spc="0" normalizeH="0" baseline="0" noProof="0" dirty="0">
              <a:ln>
                <a:noFill/>
              </a:ln>
              <a:solidFill>
                <a:srgbClr val="374151"/>
              </a:solidFill>
              <a:effectLst/>
              <a:uLnTx/>
              <a:uFillTx/>
              <a:latin typeface="Century Gothic"/>
              <a:ea typeface="+mn-ea"/>
              <a:cs typeface="+mn-cs"/>
            </a:endParaRPr>
          </a:p>
        </p:txBody>
      </p:sp>
      <p:sp>
        <p:nvSpPr>
          <p:cNvPr id="30" name="TextBox 29">
            <a:extLst>
              <a:ext uri="{FF2B5EF4-FFF2-40B4-BE49-F238E27FC236}">
                <a16:creationId xmlns:a16="http://schemas.microsoft.com/office/drawing/2014/main" id="{10776CCA-BFCF-660A-B0D4-FDB127A17B24}"/>
              </a:ext>
            </a:extLst>
          </p:cNvPr>
          <p:cNvSpPr txBox="1"/>
          <p:nvPr/>
        </p:nvSpPr>
        <p:spPr>
          <a:xfrm>
            <a:off x="427791" y="1540639"/>
            <a:ext cx="11201280" cy="707886"/>
          </a:xfrm>
          <a:prstGeom prst="rect">
            <a:avLst/>
          </a:prstGeom>
          <a:noFill/>
        </p:spPr>
        <p:txBody>
          <a:bodyPr wrap="square">
            <a:spAutoFit/>
          </a:bodyPr>
          <a:lstStyle/>
          <a:p>
            <a:r>
              <a:rPr lang="en-US" sz="1000" b="1" i="0" dirty="0">
                <a:solidFill>
                  <a:schemeClr val="accent2"/>
                </a:solidFill>
                <a:effectLst/>
              </a:rPr>
              <a:t>SESSION 3: DATA VISUALISATION</a:t>
            </a:r>
          </a:p>
          <a:p>
            <a:r>
              <a:rPr lang="en-GB" sz="1000" b="1" dirty="0">
                <a:solidFill>
                  <a:schemeClr val="accent2"/>
                </a:solidFill>
              </a:rPr>
              <a:t>DURATION: </a:t>
            </a:r>
            <a:r>
              <a:rPr lang="en-GB" sz="1000" dirty="0"/>
              <a:t>90 mins</a:t>
            </a:r>
          </a:p>
          <a:p>
            <a:pPr algn="l">
              <a:spcBef>
                <a:spcPts val="0"/>
              </a:spcBef>
            </a:pPr>
            <a:r>
              <a:rPr lang="en-US" sz="1000" b="0" i="0" dirty="0">
                <a:solidFill>
                  <a:srgbClr val="374151"/>
                </a:solidFill>
                <a:effectLst/>
              </a:rPr>
              <a:t>This course is designed to provide participants with an in-depth understanding of creating PivotTables, designing and modifying charts, and using conditional formatting to highlight data trends in Excel. In just 90 minutes, learners will become proficient in utilizing these powerful Excel features to optimize their data analysis and visualization. </a:t>
            </a:r>
          </a:p>
        </p:txBody>
      </p:sp>
    </p:spTree>
    <p:extLst>
      <p:ext uri="{BB962C8B-B14F-4D97-AF65-F5344CB8AC3E}">
        <p14:creationId xmlns:p14="http://schemas.microsoft.com/office/powerpoint/2010/main" val="3269282679"/>
      </p:ext>
    </p:extLst>
  </p:cSld>
  <p:clrMapOvr>
    <a:masterClrMapping/>
  </p:clrMapOvr>
</p:sld>
</file>

<file path=ppt/theme/theme1.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C3213C1-40EB-964C-B583-75ADDF94B5A2}" vid="{938363E8-77FE-AF44-B31D-99121123BDC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7C9BBA-DAF8-4D83-8332-E1B402AC5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5F3501-AFF4-4826-9490-79B30F99D4E1}">
  <ds:schemaRefs>
    <ds:schemaRef ds:uri="http://schemas.microsoft.com/office/2006/metadata/properties"/>
    <ds:schemaRef ds:uri="http://schemas.microsoft.com/office/infopath/2007/PartnerControls"/>
    <ds:schemaRef ds:uri="http://schemas.microsoft.com/sharepoint/v3"/>
    <ds:schemaRef ds:uri="059fecdb-ee26-4135-81c8-712a955c51df"/>
    <ds:schemaRef ds:uri="26d2fa48-a9bb-4686-8122-5406e5c0c038"/>
  </ds:schemaRefs>
</ds:datastoreItem>
</file>

<file path=customXml/itemProps3.xml><?xml version="1.0" encoding="utf-8"?>
<ds:datastoreItem xmlns:ds="http://schemas.openxmlformats.org/officeDocument/2006/customXml" ds:itemID="{E59B6821-3B14-4AFA-833E-C97776EAFF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TotalTime>
  <Words>438</Words>
  <Application>Microsoft Office PowerPoint</Application>
  <PresentationFormat>Widescreen</PresentationFormat>
  <Paragraphs>90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LT Pro</vt:lpstr>
      <vt:lpstr>Century Gothic</vt:lpstr>
      <vt:lpstr>GoudyOldSty</vt:lpstr>
      <vt:lpstr>Wingdings</vt:lpstr>
      <vt:lpstr>AD 1</vt:lpstr>
      <vt:lpstr>MASTERING MS EXCEL 365</vt:lpstr>
      <vt:lpstr>MASTERING MS EXCEL 365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MS EXCEL 365</dc:title>
  <dc:creator>Jilan Shah</dc:creator>
  <cp:lastModifiedBy>Dipesh Vibhakar</cp:lastModifiedBy>
  <cp:revision>3</cp:revision>
  <dcterms:created xsi:type="dcterms:W3CDTF">2023-05-10T08:11:54Z</dcterms:created>
  <dcterms:modified xsi:type="dcterms:W3CDTF">2024-01-16T14:42:01Z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ies>
</file>