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57" r:id="rId5"/>
    <p:sldId id="4625" r:id="rId6"/>
    <p:sldId id="4626" r:id="rId7"/>
    <p:sldId id="4627" r:id="rId8"/>
    <p:sldId id="4628" r:id="rId9"/>
    <p:sldId id="4629" r:id="rId10"/>
    <p:sldId id="4630" r:id="rId11"/>
    <p:sldId id="463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1BD642-6637-8F6C-469D-6610FADB3F9A}" v="1" dt="2023-07-07T11:39:36.881"/>
    <p1510:client id="{D6429A0D-2531-2856-5F0C-CFD0023D92FF}" v="1" dt="2023-07-04T15:51:38.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97"/>
    <p:restoredTop sz="95646"/>
  </p:normalViewPr>
  <p:slideViewPr>
    <p:cSldViewPr snapToGrid="0" snapToObjects="1">
      <p:cViewPr varScale="1">
        <p:scale>
          <a:sx n="118" d="100"/>
          <a:sy n="118" d="100"/>
        </p:scale>
        <p:origin x="320" y="19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e Chandler" userId="8a3d13cf-5647-4bd7-b722-6be0edbeedff" providerId="ADAL" clId="{214E99AE-BA51-8149-AEAA-E58938086132}"/>
    <pc:docChg chg="modSld">
      <pc:chgData name="Kate Chandler" userId="8a3d13cf-5647-4bd7-b722-6be0edbeedff" providerId="ADAL" clId="{214E99AE-BA51-8149-AEAA-E58938086132}" dt="2023-07-04T10:41:52.457" v="2" actId="20577"/>
      <pc:docMkLst>
        <pc:docMk/>
      </pc:docMkLst>
      <pc:sldChg chg="modSp mod">
        <pc:chgData name="Kate Chandler" userId="8a3d13cf-5647-4bd7-b722-6be0edbeedff" providerId="ADAL" clId="{214E99AE-BA51-8149-AEAA-E58938086132}" dt="2023-07-04T10:41:33.413" v="0" actId="20577"/>
        <pc:sldMkLst>
          <pc:docMk/>
          <pc:sldMk cId="167673084" sldId="257"/>
        </pc:sldMkLst>
        <pc:spChg chg="mod">
          <ac:chgData name="Kate Chandler" userId="8a3d13cf-5647-4bd7-b722-6be0edbeedff" providerId="ADAL" clId="{214E99AE-BA51-8149-AEAA-E58938086132}" dt="2023-07-04T10:41:33.413" v="0" actId="20577"/>
          <ac:spMkLst>
            <pc:docMk/>
            <pc:sldMk cId="167673084" sldId="257"/>
            <ac:spMk id="2" creationId="{00000000-0000-0000-0000-000000000000}"/>
          </ac:spMkLst>
        </pc:spChg>
      </pc:sldChg>
      <pc:sldChg chg="modSp mod">
        <pc:chgData name="Kate Chandler" userId="8a3d13cf-5647-4bd7-b722-6be0edbeedff" providerId="ADAL" clId="{214E99AE-BA51-8149-AEAA-E58938086132}" dt="2023-07-04T10:41:48.191" v="1" actId="20577"/>
        <pc:sldMkLst>
          <pc:docMk/>
          <pc:sldMk cId="3049165265" sldId="4629"/>
        </pc:sldMkLst>
        <pc:spChg chg="mod">
          <ac:chgData name="Kate Chandler" userId="8a3d13cf-5647-4bd7-b722-6be0edbeedff" providerId="ADAL" clId="{214E99AE-BA51-8149-AEAA-E58938086132}" dt="2023-07-04T10:41:48.191" v="1" actId="20577"/>
          <ac:spMkLst>
            <pc:docMk/>
            <pc:sldMk cId="3049165265" sldId="4629"/>
            <ac:spMk id="5" creationId="{D931A179-A52C-382E-9356-943A04F382FD}"/>
          </ac:spMkLst>
        </pc:spChg>
      </pc:sldChg>
      <pc:sldChg chg="modSp mod">
        <pc:chgData name="Kate Chandler" userId="8a3d13cf-5647-4bd7-b722-6be0edbeedff" providerId="ADAL" clId="{214E99AE-BA51-8149-AEAA-E58938086132}" dt="2023-07-04T10:41:52.457" v="2" actId="20577"/>
        <pc:sldMkLst>
          <pc:docMk/>
          <pc:sldMk cId="2363766926" sldId="4630"/>
        </pc:sldMkLst>
        <pc:spChg chg="mod">
          <ac:chgData name="Kate Chandler" userId="8a3d13cf-5647-4bd7-b722-6be0edbeedff" providerId="ADAL" clId="{214E99AE-BA51-8149-AEAA-E58938086132}" dt="2023-07-04T10:41:52.457" v="2" actId="20577"/>
          <ac:spMkLst>
            <pc:docMk/>
            <pc:sldMk cId="2363766926" sldId="4630"/>
            <ac:spMk id="5" creationId="{3C2A4505-899D-FF60-C9FB-A3A5113A92C4}"/>
          </ac:spMkLst>
        </pc:spChg>
      </pc:sldChg>
    </pc:docChg>
  </pc:docChgLst>
  <pc:docChgLst>
    <pc:chgData name="Kate Chandler" userId="S::katechandler@alphadevelopment.com::8a3d13cf-5647-4bd7-b722-6be0edbeedff" providerId="AD" clId="Web-{D6429A0D-2531-2856-5F0C-CFD0023D92FF}"/>
    <pc:docChg chg="modSld">
      <pc:chgData name="Kate Chandler" userId="S::katechandler@alphadevelopment.com::8a3d13cf-5647-4bd7-b722-6be0edbeedff" providerId="AD" clId="Web-{D6429A0D-2531-2856-5F0C-CFD0023D92FF}" dt="2023-07-04T15:51:38.411" v="0" actId="20577"/>
      <pc:docMkLst>
        <pc:docMk/>
      </pc:docMkLst>
      <pc:sldChg chg="modSp">
        <pc:chgData name="Kate Chandler" userId="S::katechandler@alphadevelopment.com::8a3d13cf-5647-4bd7-b722-6be0edbeedff" providerId="AD" clId="Web-{D6429A0D-2531-2856-5F0C-CFD0023D92FF}" dt="2023-07-04T15:51:38.411" v="0" actId="20577"/>
        <pc:sldMkLst>
          <pc:docMk/>
          <pc:sldMk cId="167673084" sldId="257"/>
        </pc:sldMkLst>
        <pc:spChg chg="mod">
          <ac:chgData name="Kate Chandler" userId="S::katechandler@alphadevelopment.com::8a3d13cf-5647-4bd7-b722-6be0edbeedff" providerId="AD" clId="Web-{D6429A0D-2531-2856-5F0C-CFD0023D92FF}" dt="2023-07-04T15:51:38.411" v="0" actId="20577"/>
          <ac:spMkLst>
            <pc:docMk/>
            <pc:sldMk cId="167673084" sldId="257"/>
            <ac:spMk id="4" creationId="{00000000-0000-0000-0000-000000000000}"/>
          </ac:spMkLst>
        </pc:spChg>
      </pc:sldChg>
    </pc:docChg>
  </pc:docChgLst>
  <pc:docChgLst>
    <pc:chgData name="Sandra Balthazaar" userId="S::sandrabalthazaar@alphadevelopment.com::91c0d5d0-30e6-42ca-84e2-1cd8fb3d8ed4" providerId="AD" clId="Web-{651BD642-6637-8F6C-469D-6610FADB3F9A}"/>
    <pc:docChg chg="modSld">
      <pc:chgData name="Sandra Balthazaar" userId="S::sandrabalthazaar@alphadevelopment.com::91c0d5d0-30e6-42ca-84e2-1cd8fb3d8ed4" providerId="AD" clId="Web-{651BD642-6637-8F6C-469D-6610FADB3F9A}" dt="2023-07-07T11:39:36.881" v="0" actId="20577"/>
      <pc:docMkLst>
        <pc:docMk/>
      </pc:docMkLst>
      <pc:sldChg chg="modSp">
        <pc:chgData name="Sandra Balthazaar" userId="S::sandrabalthazaar@alphadevelopment.com::91c0d5d0-30e6-42ca-84e2-1cd8fb3d8ed4" providerId="AD" clId="Web-{651BD642-6637-8F6C-469D-6610FADB3F9A}" dt="2023-07-07T11:39:36.881" v="0" actId="20577"/>
        <pc:sldMkLst>
          <pc:docMk/>
          <pc:sldMk cId="167673084" sldId="257"/>
        </pc:sldMkLst>
        <pc:spChg chg="mod">
          <ac:chgData name="Sandra Balthazaar" userId="S::sandrabalthazaar@alphadevelopment.com::91c0d5d0-30e6-42ca-84e2-1cd8fb3d8ed4" providerId="AD" clId="Web-{651BD642-6637-8F6C-469D-6610FADB3F9A}" dt="2023-07-07T11:39:36.881" v="0" actId="20577"/>
          <ac:spMkLst>
            <pc:docMk/>
            <pc:sldMk cId="167673084" sldId="257"/>
            <ac:spMk id="4" creationId="{00000000-0000-0000-0000-000000000000}"/>
          </ac:spMkLst>
        </pc:spChg>
      </pc:sldChg>
    </pc:docChg>
  </pc:docChgLst>
  <pc:docChgLst>
    <pc:chgData name="Kate Chandler" userId="8a3d13cf-5647-4bd7-b722-6be0edbeedff" providerId="ADAL" clId="{764B0AD7-56D7-DD4D-896A-B14D5CCD77DB}"/>
    <pc:docChg chg="modMainMaster">
      <pc:chgData name="Kate Chandler" userId="8a3d13cf-5647-4bd7-b722-6be0edbeedff" providerId="ADAL" clId="{764B0AD7-56D7-DD4D-896A-B14D5CCD77DB}" dt="2023-06-27T13:31:41.635" v="1"/>
      <pc:docMkLst>
        <pc:docMk/>
      </pc:docMkLst>
      <pc:sldMasterChg chg="addSp modSp modSldLayout">
        <pc:chgData name="Kate Chandler" userId="8a3d13cf-5647-4bd7-b722-6be0edbeedff" providerId="ADAL" clId="{764B0AD7-56D7-DD4D-896A-B14D5CCD77DB}" dt="2023-06-27T13:31:41.635" v="1"/>
        <pc:sldMasterMkLst>
          <pc:docMk/>
          <pc:sldMasterMk cId="623670813" sldId="2147483660"/>
        </pc:sldMasterMkLst>
        <pc:spChg chg="add mod">
          <ac:chgData name="Kate Chandler" userId="8a3d13cf-5647-4bd7-b722-6be0edbeedff" providerId="ADAL" clId="{764B0AD7-56D7-DD4D-896A-B14D5CCD77DB}" dt="2023-06-27T13:31:41.635" v="1"/>
          <ac:spMkLst>
            <pc:docMk/>
            <pc:sldMasterMk cId="623670813" sldId="2147483660"/>
            <ac:spMk id="5" creationId="{76E2FFF6-2121-2BAE-3B6E-B25824D3ABAF}"/>
          </ac:spMkLst>
        </pc:spChg>
        <pc:sldLayoutChg chg="modSp">
          <pc:chgData name="Kate Chandler" userId="8a3d13cf-5647-4bd7-b722-6be0edbeedff" providerId="ADAL" clId="{764B0AD7-56D7-DD4D-896A-B14D5CCD77DB}" dt="2023-06-27T13:31:37.294" v="0" actId="735"/>
          <pc:sldLayoutMkLst>
            <pc:docMk/>
            <pc:sldMasterMk cId="623670813" sldId="2147483660"/>
            <pc:sldLayoutMk cId="759612806" sldId="214748367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2E6C13-5E2F-3D47-8331-8B33ECADCE30}" type="datetimeFigureOut">
              <a:rPr lang="en-US" smtClean="0"/>
              <a:t>7/7/2023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51F21E-5994-0148-ABF5-871D0EEE9123}" type="slidenum">
              <a:rPr lang="en-US" smtClean="0"/>
              <a:t>‹#›</a:t>
            </a:fld>
            <a:endParaRPr lang="en-US"/>
          </a:p>
        </p:txBody>
      </p:sp>
    </p:spTree>
    <p:extLst>
      <p:ext uri="{BB962C8B-B14F-4D97-AF65-F5344CB8AC3E}">
        <p14:creationId xmlns:p14="http://schemas.microsoft.com/office/powerpoint/2010/main" val="582977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778B2F-D8F5-4102-BDCD-F14FD0FBC919}" type="slidenum">
              <a:rPr lang="en-US" smtClean="0"/>
              <a:t>1</a:t>
            </a:fld>
            <a:endParaRPr lang="en-US"/>
          </a:p>
        </p:txBody>
      </p:sp>
    </p:spTree>
    <p:extLst>
      <p:ext uri="{BB962C8B-B14F-4D97-AF65-F5344CB8AC3E}">
        <p14:creationId xmlns:p14="http://schemas.microsoft.com/office/powerpoint/2010/main" val="128957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2</a:t>
            </a:fld>
            <a:endParaRPr lang="en-GB"/>
          </a:p>
        </p:txBody>
      </p:sp>
    </p:spTree>
    <p:extLst>
      <p:ext uri="{BB962C8B-B14F-4D97-AF65-F5344CB8AC3E}">
        <p14:creationId xmlns:p14="http://schemas.microsoft.com/office/powerpoint/2010/main" val="99890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Excel spreadsheet is a large flexible grid that is used to store, modify and analyse information.</a:t>
            </a:r>
          </a:p>
          <a:p>
            <a:r>
              <a:rPr lang="en-GB" dirty="0"/>
              <a:t>This data is typically numerical, but can also be things like text, dates, chart objects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In Excel, data is stored in a worksheet, which is made up of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rows (1)</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columns (2)</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intersection of a row and column is called a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cell (3)</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can contain may types of data.</a:t>
            </a:r>
            <a:endParaRPr lang="ru-RU"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3</a:t>
            </a:fld>
            <a:endParaRPr lang="en-GB"/>
          </a:p>
        </p:txBody>
      </p:sp>
    </p:spTree>
    <p:extLst>
      <p:ext uri="{BB962C8B-B14F-4D97-AF65-F5344CB8AC3E}">
        <p14:creationId xmlns:p14="http://schemas.microsoft.com/office/powerpoint/2010/main" val="538159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6</a:t>
            </a:fld>
            <a:endParaRPr lang="en-GB"/>
          </a:p>
        </p:txBody>
      </p:sp>
    </p:spTree>
    <p:extLst>
      <p:ext uri="{BB962C8B-B14F-4D97-AF65-F5344CB8AC3E}">
        <p14:creationId xmlns:p14="http://schemas.microsoft.com/office/powerpoint/2010/main" val="148426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7</a:t>
            </a:fld>
            <a:endParaRPr lang="en-GB"/>
          </a:p>
        </p:txBody>
      </p:sp>
    </p:spTree>
    <p:extLst>
      <p:ext uri="{BB962C8B-B14F-4D97-AF65-F5344CB8AC3E}">
        <p14:creationId xmlns:p14="http://schemas.microsoft.com/office/powerpoint/2010/main" val="2694444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1: Ribbon Interface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Displays tab commands organized into groups. If you click the different tabs, you will see the commands change. Notice that some of the commands might be grayed out. This is because those commands are only usable in certain situations. The File tab, which opens Backstage view, is also included here.</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2: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Groups of similar commands are organized under tab names. Click a tab to view the commands in the ribbon.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3: Quick Access Toolbar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the name implies, the Quick Access toolbar gives you quick access to frequently used commands. This toolbar is completely customizable and can be positioned above or below the ribbon commands.</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4: Name Box</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cell has a name in the format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ColumnRow</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name of the currently selected cell, called the active cell, is shown in the Name Box. In the sample image, the active cell is A1.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5: Formula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Formula Bar allows you to enter data in a cell. Data can be alphanumeric, pictures, symbols, or (as the name suggests) formulae.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6: Working Area</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data contained in the file will be shown here.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7: Worksheet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Excel file is properly referred to as a workbook. A workbook can contain one or more worksheets, just like an accounting ledger can contain one or more pages. Click these tabs to switch between the different worksheets.</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8: Status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This bar is used to display information about the workbook. Any running calculations will be shown here. There are also some zoom and view commands here.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9: Scroll Bars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you grow more accustomed to working with Excel, you may begin to work on larger files. When all of the information in a worksheet will not fit on the screen, you can use these scroll bars to scroll horizontally or vertically through the data.</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8</a:t>
            </a:fld>
            <a:endParaRPr lang="en-GB"/>
          </a:p>
        </p:txBody>
      </p:sp>
    </p:spTree>
    <p:extLst>
      <p:ext uri="{BB962C8B-B14F-4D97-AF65-F5344CB8AC3E}">
        <p14:creationId xmlns:p14="http://schemas.microsoft.com/office/powerpoint/2010/main" val="282256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bwMode="blackGray">
          <a:xfrm>
            <a:off x="1065489" y="2304288"/>
            <a:ext cx="10061020" cy="1847391"/>
          </a:xfrm>
        </p:spPr>
        <p:txBody>
          <a:bodyPr tIns="0" bIns="0" anchor="t" anchorCtr="0">
            <a:noAutofit/>
          </a:bodyPr>
          <a:lstStyle>
            <a:lvl1pPr algn="ctr">
              <a:defRPr sz="5400" b="0" cap="none" baseline="0">
                <a:solidFill>
                  <a:schemeClr val="tx1"/>
                </a:solidFill>
                <a:latin typeface="Calibri"/>
                <a:cs typeface="Calibri"/>
              </a:defRPr>
            </a:lvl1pPr>
          </a:lstStyle>
          <a:p>
            <a:r>
              <a:rPr lang="en-GB"/>
              <a:t>Click to edit Master title style</a:t>
            </a:r>
            <a:endParaRPr lang="en-US" dirty="0"/>
          </a:p>
        </p:txBody>
      </p:sp>
      <p:sp>
        <p:nvSpPr>
          <p:cNvPr id="11" name="Content Placeholder 10"/>
          <p:cNvSpPr>
            <a:spLocks noGrp="1"/>
          </p:cNvSpPr>
          <p:nvPr>
            <p:ph sz="quarter" idx="10"/>
          </p:nvPr>
        </p:nvSpPr>
        <p:spPr bwMode="blackGray">
          <a:xfrm>
            <a:off x="1065489" y="4114800"/>
            <a:ext cx="10061020" cy="912369"/>
          </a:xfrm>
          <a:prstGeom prst="rect">
            <a:avLst/>
          </a:prstGeom>
        </p:spPr>
        <p:txBody>
          <a:bodyPr vert="horz" lIns="0" tIns="0" rIns="0" bIns="0" rtlCol="0" anchor="t">
            <a:noAutofit/>
          </a:bodyPr>
          <a:lstStyle>
            <a:lvl1pPr marL="231775" indent="-231775" algn="ctr">
              <a:buNone/>
              <a:defRPr lang="en-US" sz="2000" smtClean="0">
                <a:solidFill>
                  <a:schemeClr val="tx1"/>
                </a:solidFill>
              </a:defRPr>
            </a:lvl1pPr>
          </a:lstStyle>
          <a:p>
            <a:pPr marL="0" lvl="0" indent="0"/>
            <a:r>
              <a:rPr lang="en-GB"/>
              <a:t>Click to edit Master text styles</a:t>
            </a:r>
          </a:p>
        </p:txBody>
      </p:sp>
      <p:sp>
        <p:nvSpPr>
          <p:cNvPr id="7" name="Text Placeholder 3">
            <a:extLst>
              <a:ext uri="{FF2B5EF4-FFF2-40B4-BE49-F238E27FC236}">
                <a16:creationId xmlns:a16="http://schemas.microsoft.com/office/drawing/2014/main" id="{E2971776-CEA2-8B4E-ACC3-6CF1D4C18FAA}"/>
              </a:ext>
            </a:extLst>
          </p:cNvPr>
          <p:cNvSpPr>
            <a:spLocks noGrp="1"/>
          </p:cNvSpPr>
          <p:nvPr>
            <p:ph type="body" sz="half" idx="2" hasCustomPrompt="1"/>
          </p:nvPr>
        </p:nvSpPr>
        <p:spPr>
          <a:xfrm>
            <a:off x="3810000" y="1737360"/>
            <a:ext cx="4572000" cy="27432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LEAD-IN LINE</a:t>
            </a:r>
          </a:p>
        </p:txBody>
      </p:sp>
      <p:pic>
        <p:nvPicPr>
          <p:cNvPr id="8" name="Picture 7">
            <a:extLst>
              <a:ext uri="{FF2B5EF4-FFF2-40B4-BE49-F238E27FC236}">
                <a16:creationId xmlns:a16="http://schemas.microsoft.com/office/drawing/2014/main" id="{333CE387-B856-8D41-B889-9E460636ED46}"/>
              </a:ext>
            </a:extLst>
          </p:cNvPr>
          <p:cNvPicPr>
            <a:picLocks noChangeAspect="1"/>
          </p:cNvPicPr>
          <p:nvPr userDrawn="1"/>
        </p:nvPicPr>
        <p:blipFill>
          <a:blip r:embed="rId2"/>
          <a:stretch>
            <a:fillRect/>
          </a:stretch>
        </p:blipFill>
        <p:spPr>
          <a:xfrm>
            <a:off x="4660391" y="6366671"/>
            <a:ext cx="2871216" cy="346728"/>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78765" y="1179576"/>
            <a:ext cx="7600967" cy="4946587"/>
          </a:xfrm>
        </p:spPr>
        <p:txBody>
          <a:bodyPr/>
          <a:lstStyle>
            <a:lvl1pPr>
              <a:defRPr sz="1600"/>
            </a:lvl1pPr>
            <a:lvl2pPr>
              <a:defRPr sz="1600"/>
            </a:lvl2pPr>
            <a:lvl3pPr>
              <a:defRPr sz="1600"/>
            </a:lvl3pPr>
            <a:lvl4pPr>
              <a:defRPr sz="1600"/>
            </a:lvl4pPr>
            <a:lvl5pP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13"/>
          <p:cNvSpPr>
            <a:spLocks noGrp="1"/>
          </p:cNvSpPr>
          <p:nvPr>
            <p:ph type="body" sz="quarter" idx="14" hasCustomPrompt="1"/>
          </p:nvPr>
        </p:nvSpPr>
        <p:spPr>
          <a:xfrm>
            <a:off x="309559" y="1179576"/>
            <a:ext cx="3534226" cy="4946587"/>
          </a:xfrm>
        </p:spPr>
        <p:txBody>
          <a:bodyPr/>
          <a:lstStyle>
            <a:lvl1pPr marL="0" indent="0">
              <a:buNone/>
              <a:defRPr sz="1600" b="1">
                <a:solidFill>
                  <a:schemeClr val="tx1"/>
                </a:solidFill>
              </a:defRPr>
            </a:lvl1pPr>
          </a:lstStyle>
          <a:p>
            <a:pPr lvl="0"/>
            <a:r>
              <a:rPr lang="en-US" dirty="0"/>
              <a:t>Click to edit master style</a:t>
            </a:r>
          </a:p>
        </p:txBody>
      </p:sp>
      <p:sp>
        <p:nvSpPr>
          <p:cNvPr id="2" name="Title 1"/>
          <p:cNvSpPr>
            <a:spLocks noGrp="1"/>
          </p:cNvSpPr>
          <p:nvPr>
            <p:ph type="title"/>
          </p:nvPr>
        </p:nvSpPr>
        <p:spPr>
          <a:xfrm>
            <a:off x="309559" y="188844"/>
            <a:ext cx="11570174" cy="731809"/>
          </a:xfrm>
        </p:spPr>
        <p:txBody>
          <a:bodyPr/>
          <a:lstStyle/>
          <a:p>
            <a:r>
              <a:rPr lang="en-GB"/>
              <a:t>Click to edit Master title style</a:t>
            </a:r>
            <a:endParaRPr lang="en-US"/>
          </a:p>
        </p:txBody>
      </p:sp>
      <p:sp>
        <p:nvSpPr>
          <p:cNvPr id="3" name="Date Placeholder 2"/>
          <p:cNvSpPr>
            <a:spLocks noGrp="1"/>
          </p:cNvSpPr>
          <p:nvPr>
            <p:ph type="dt" sz="half" idx="15"/>
          </p:nvPr>
        </p:nvSpPr>
        <p:spPr>
          <a:xfrm>
            <a:off x="10268816" y="6482114"/>
            <a:ext cx="1114437" cy="228600"/>
          </a:xfrm>
          <a:prstGeom prst="rect">
            <a:avLst/>
          </a:prstGeom>
        </p:spPr>
        <p:txBody>
          <a:bodyPr/>
          <a:lstStyle/>
          <a:p>
            <a:fld id="{D407747D-76F9-0048-A1D5-BB7FEF4EF88E}" type="datetime3">
              <a:rPr lang="en-US" smtClean="0"/>
              <a:t>7 July 2023</a:t>
            </a:fld>
            <a:endParaRPr lang="en-US"/>
          </a:p>
        </p:txBody>
      </p:sp>
      <p:sp>
        <p:nvSpPr>
          <p:cNvPr id="5" name="Footer Placeholder 4"/>
          <p:cNvSpPr>
            <a:spLocks noGrp="1"/>
          </p:cNvSpPr>
          <p:nvPr>
            <p:ph type="ftr" sz="quarter" idx="16"/>
          </p:nvPr>
        </p:nvSpPr>
        <p:spPr>
          <a:xfrm>
            <a:off x="6626581" y="6482114"/>
            <a:ext cx="3529031" cy="228600"/>
          </a:xfrm>
          <a:prstGeom prst="rect">
            <a:avLst/>
          </a:prstGeom>
        </p:spPr>
        <p:txBody>
          <a:bodyPr/>
          <a:lstStyle/>
          <a:p>
            <a:r>
              <a:rPr lang="en-US"/>
              <a:t>Bank of America</a:t>
            </a:r>
          </a:p>
        </p:txBody>
      </p:sp>
      <p:sp>
        <p:nvSpPr>
          <p:cNvPr id="6" name="Slide Number Placeholder 5"/>
          <p:cNvSpPr>
            <a:spLocks noGrp="1"/>
          </p:cNvSpPr>
          <p:nvPr>
            <p:ph type="sldNum" sz="quarter" idx="17"/>
          </p:nvPr>
        </p:nvSpPr>
        <p:spPr>
          <a:xfrm>
            <a:off x="11512494" y="6482114"/>
            <a:ext cx="548783" cy="228600"/>
          </a:xfrm>
          <a:prstGeom prst="rect">
            <a:avLst/>
          </a:prstGeom>
        </p:spPr>
        <p:txBody>
          <a:bodyPr/>
          <a:lstStyle/>
          <a:p>
            <a:fld id="{523A240F-EAFE-E84F-B44C-6D7A08E0E40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4" name="Text Placeholder 13"/>
          <p:cNvSpPr>
            <a:spLocks noGrp="1"/>
          </p:cNvSpPr>
          <p:nvPr>
            <p:ph type="body" sz="quarter" idx="14" hasCustomPrompt="1"/>
          </p:nvPr>
        </p:nvSpPr>
        <p:spPr>
          <a:xfrm>
            <a:off x="309559" y="1179578"/>
            <a:ext cx="3543300" cy="4956175"/>
          </a:xfrm>
        </p:spPr>
        <p:txBody>
          <a:bodyPr/>
          <a:lstStyle>
            <a:lvl1pPr marL="0" indent="0">
              <a:buNone/>
              <a:defRPr sz="1600" b="1">
                <a:solidFill>
                  <a:schemeClr val="tx1"/>
                </a:solidFill>
              </a:defRPr>
            </a:lvl1pPr>
          </a:lstStyle>
          <a:p>
            <a:pPr lvl="0"/>
            <a:r>
              <a:rPr lang="en-US" dirty="0"/>
              <a:t>Click to edit master style</a:t>
            </a:r>
          </a:p>
        </p:txBody>
      </p:sp>
      <p:sp>
        <p:nvSpPr>
          <p:cNvPr id="6" name="Picture Placeholder 5"/>
          <p:cNvSpPr>
            <a:spLocks noGrp="1"/>
          </p:cNvSpPr>
          <p:nvPr>
            <p:ph type="pic" sz="quarter" idx="15"/>
          </p:nvPr>
        </p:nvSpPr>
        <p:spPr>
          <a:xfrm>
            <a:off x="4273550" y="1179576"/>
            <a:ext cx="7606182" cy="4956174"/>
          </a:xfrm>
          <a:noFill/>
        </p:spPr>
        <p:txBody>
          <a:bodyPr/>
          <a:lstStyle>
            <a:lvl1pPr marL="0" indent="0">
              <a:buNone/>
              <a:defRPr sz="1600"/>
            </a:lvl1pPr>
          </a:lstStyle>
          <a:p>
            <a:r>
              <a:rPr lang="en-GB"/>
              <a:t>Click icon to add picture</a:t>
            </a:r>
            <a:endParaRPr lang="en-US" dirty="0"/>
          </a:p>
        </p:txBody>
      </p:sp>
      <p:sp>
        <p:nvSpPr>
          <p:cNvPr id="2" name="Title 1"/>
          <p:cNvSpPr>
            <a:spLocks noGrp="1"/>
          </p:cNvSpPr>
          <p:nvPr>
            <p:ph type="title"/>
          </p:nvPr>
        </p:nvSpPr>
        <p:spPr>
          <a:xfrm>
            <a:off x="309559" y="188844"/>
            <a:ext cx="11570174" cy="731809"/>
          </a:xfrm>
        </p:spPr>
        <p:txBody>
          <a:bodyPr/>
          <a:lstStyle/>
          <a:p>
            <a:r>
              <a:rPr lang="en-GB"/>
              <a:t>Click to edit Master title style</a:t>
            </a:r>
            <a:endParaRPr lang="en-US"/>
          </a:p>
        </p:txBody>
      </p:sp>
      <p:sp>
        <p:nvSpPr>
          <p:cNvPr id="3" name="Date Placeholder 2"/>
          <p:cNvSpPr>
            <a:spLocks noGrp="1"/>
          </p:cNvSpPr>
          <p:nvPr>
            <p:ph type="dt" sz="half" idx="16"/>
          </p:nvPr>
        </p:nvSpPr>
        <p:spPr>
          <a:xfrm>
            <a:off x="10268816" y="6482114"/>
            <a:ext cx="1114437" cy="228600"/>
          </a:xfrm>
          <a:prstGeom prst="rect">
            <a:avLst/>
          </a:prstGeom>
        </p:spPr>
        <p:txBody>
          <a:bodyPr/>
          <a:lstStyle/>
          <a:p>
            <a:fld id="{A1C7AAF4-6F32-7B42-B9B6-F00C309DB9C5}" type="datetime3">
              <a:rPr lang="en-US" smtClean="0"/>
              <a:t>7 July 2023</a:t>
            </a:fld>
            <a:endParaRPr lang="en-US"/>
          </a:p>
        </p:txBody>
      </p:sp>
      <p:sp>
        <p:nvSpPr>
          <p:cNvPr id="4" name="Footer Placeholder 3"/>
          <p:cNvSpPr>
            <a:spLocks noGrp="1"/>
          </p:cNvSpPr>
          <p:nvPr>
            <p:ph type="ftr" sz="quarter" idx="17"/>
          </p:nvPr>
        </p:nvSpPr>
        <p:spPr>
          <a:xfrm>
            <a:off x="6626581" y="6482114"/>
            <a:ext cx="3529031" cy="228600"/>
          </a:xfrm>
          <a:prstGeom prst="rect">
            <a:avLst/>
          </a:prstGeom>
        </p:spPr>
        <p:txBody>
          <a:bodyPr/>
          <a:lstStyle/>
          <a:p>
            <a:r>
              <a:rPr lang="en-US"/>
              <a:t>Bank of America</a:t>
            </a:r>
          </a:p>
        </p:txBody>
      </p:sp>
      <p:sp>
        <p:nvSpPr>
          <p:cNvPr id="5" name="Slide Number Placeholder 4"/>
          <p:cNvSpPr>
            <a:spLocks noGrp="1"/>
          </p:cNvSpPr>
          <p:nvPr>
            <p:ph type="sldNum" sz="quarter" idx="18"/>
          </p:nvPr>
        </p:nvSpPr>
        <p:spPr>
          <a:xfrm>
            <a:off x="11512494" y="6482114"/>
            <a:ext cx="548783" cy="228600"/>
          </a:xfrm>
          <a:prstGeom prst="rect">
            <a:avLst/>
          </a:prstGeom>
        </p:spPr>
        <p:txBody>
          <a:bodyPr/>
          <a:lstStyle/>
          <a:p>
            <a:fld id="{523A240F-EAFE-E84F-B44C-6D7A08E0E40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Arial" panose="020B0604020202020204" pitchFamily="34" charset="0"/>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Arial" panose="020B0604020202020204" pitchFamily="34" charset="0"/>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5" name="Title 1">
            <a:extLst>
              <a:ext uri="{FF2B5EF4-FFF2-40B4-BE49-F238E27FC236}">
                <a16:creationId xmlns:a16="http://schemas.microsoft.com/office/drawing/2014/main" id="{910739DD-636F-C045-84B8-C0E772526425}"/>
              </a:ext>
            </a:extLst>
          </p:cNvPr>
          <p:cNvSpPr>
            <a:spLocks noGrp="1"/>
          </p:cNvSpPr>
          <p:nvPr>
            <p:ph type="ctrTitle" hasCustomPrompt="1"/>
          </p:nvPr>
        </p:nvSpPr>
        <p:spPr>
          <a:xfrm>
            <a:off x="499798" y="273611"/>
            <a:ext cx="11068811" cy="576064"/>
          </a:xfrm>
          <a:prstGeom prst="rect">
            <a:avLst/>
          </a:prstGeom>
        </p:spPr>
        <p:txBody>
          <a:bodyPr/>
          <a:lstStyle>
            <a:lvl1pPr algn="l">
              <a:defRPr sz="2400" b="0" cap="none" baseline="0">
                <a:solidFill>
                  <a:schemeClr val="tx1"/>
                </a:solidFill>
                <a:latin typeface="+mn-lt"/>
              </a:defRPr>
            </a:lvl1pPr>
          </a:lstStyle>
          <a:p>
            <a:r>
              <a:rPr lang="en-US" dirty="0"/>
              <a:t>Click to edit master title style</a:t>
            </a:r>
            <a:endParaRPr lang="en-GB" dirty="0"/>
          </a:p>
        </p:txBody>
      </p:sp>
      <p:sp>
        <p:nvSpPr>
          <p:cNvPr id="2" name="Footer Placeholder 3">
            <a:extLst>
              <a:ext uri="{FF2B5EF4-FFF2-40B4-BE49-F238E27FC236}">
                <a16:creationId xmlns:a16="http://schemas.microsoft.com/office/drawing/2014/main" id="{E2EAA11B-CCDE-11D1-1A5F-CE6B1158FE0A}"/>
              </a:ext>
            </a:extLst>
          </p:cNvPr>
          <p:cNvSpPr>
            <a:spLocks noGrp="1"/>
          </p:cNvSpPr>
          <p:nvPr>
            <p:ph type="ftr" sz="quarter" idx="11"/>
          </p:nvPr>
        </p:nvSpPr>
        <p:spPr>
          <a:xfrm>
            <a:off x="7597478" y="6482114"/>
            <a:ext cx="3529031" cy="228600"/>
          </a:xfrm>
        </p:spPr>
        <p:txBody>
          <a:bodyPr/>
          <a:lstStyle/>
          <a:p>
            <a:r>
              <a:rPr lang="en-US"/>
              <a:t>Bank of America</a:t>
            </a:r>
          </a:p>
        </p:txBody>
      </p:sp>
      <p:sp>
        <p:nvSpPr>
          <p:cNvPr id="3" name="Slide Number Placeholder 4">
            <a:extLst>
              <a:ext uri="{FF2B5EF4-FFF2-40B4-BE49-F238E27FC236}">
                <a16:creationId xmlns:a16="http://schemas.microsoft.com/office/drawing/2014/main" id="{8DC9DD57-8F9A-44AA-7B5E-AD0F4B0AD9E1}"/>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a:t>
            </a:fld>
            <a:endParaRPr lang="en-US"/>
          </a:p>
        </p:txBody>
      </p:sp>
    </p:spTree>
    <p:extLst>
      <p:ext uri="{BB962C8B-B14F-4D97-AF65-F5344CB8AC3E}">
        <p14:creationId xmlns:p14="http://schemas.microsoft.com/office/powerpoint/2010/main" val="7596128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179576"/>
            <a:ext cx="11570174" cy="494690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itle 3"/>
          <p:cNvSpPr>
            <a:spLocks noGrp="1"/>
          </p:cNvSpPr>
          <p:nvPr>
            <p:ph type="title"/>
          </p:nvPr>
        </p:nvSpPr>
        <p:spPr/>
        <p:txBody>
          <a:bodyPr/>
          <a:lstStyle/>
          <a:p>
            <a:r>
              <a:rPr lang="en-GB"/>
              <a:t>Click to edit Master title style</a:t>
            </a:r>
            <a:endParaRPr lang="en-US" dirty="0"/>
          </a:p>
        </p:txBody>
      </p:sp>
      <p:sp>
        <p:nvSpPr>
          <p:cNvPr id="7" name="Footer Placeholder 4">
            <a:extLst>
              <a:ext uri="{FF2B5EF4-FFF2-40B4-BE49-F238E27FC236}">
                <a16:creationId xmlns:a16="http://schemas.microsoft.com/office/drawing/2014/main" id="{434138BF-F1CD-B905-91FD-20FB5FC251D9}"/>
              </a:ext>
            </a:extLst>
          </p:cNvPr>
          <p:cNvSpPr>
            <a:spLocks noGrp="1"/>
          </p:cNvSpPr>
          <p:nvPr>
            <p:ph type="ftr" sz="quarter" idx="11"/>
          </p:nvPr>
        </p:nvSpPr>
        <p:spPr>
          <a:xfrm>
            <a:off x="7597478" y="6482114"/>
            <a:ext cx="3529031" cy="228600"/>
          </a:xfrm>
        </p:spPr>
        <p:txBody>
          <a:bodyPr/>
          <a:lstStyle/>
          <a:p>
            <a:r>
              <a:rPr lang="en-US"/>
              <a:t>Bank of America</a:t>
            </a:r>
          </a:p>
        </p:txBody>
      </p:sp>
      <p:sp>
        <p:nvSpPr>
          <p:cNvPr id="8" name="Slide Number Placeholder 5">
            <a:extLst>
              <a:ext uri="{FF2B5EF4-FFF2-40B4-BE49-F238E27FC236}">
                <a16:creationId xmlns:a16="http://schemas.microsoft.com/office/drawing/2014/main" id="{E9DFE96F-A0AE-6D0A-C7B0-08FD27CD447E}"/>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rt Slide with Denomina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546099"/>
            <a:ext cx="11570174" cy="458006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13"/>
          <p:cNvSpPr>
            <a:spLocks noGrp="1"/>
          </p:cNvSpPr>
          <p:nvPr>
            <p:ph type="body" sz="quarter" idx="19" hasCustomPrompt="1"/>
          </p:nvPr>
        </p:nvSpPr>
        <p:spPr>
          <a:xfrm>
            <a:off x="309559" y="1179576"/>
            <a:ext cx="11570174" cy="365760"/>
          </a:xfrm>
        </p:spPr>
        <p:txBody>
          <a:bodyPr/>
          <a:lstStyle>
            <a:lvl1pPr marL="0" indent="0">
              <a:buNone/>
              <a:defRPr sz="1600" b="1">
                <a:solidFill>
                  <a:schemeClr val="tx1"/>
                </a:solidFill>
              </a:defRPr>
            </a:lvl1pPr>
          </a:lstStyle>
          <a:p>
            <a:pPr lvl="0"/>
            <a:r>
              <a:rPr lang="en-US" dirty="0"/>
              <a:t>(enter value denomination)</a:t>
            </a:r>
          </a:p>
        </p:txBody>
      </p:sp>
      <p:sp>
        <p:nvSpPr>
          <p:cNvPr id="7" name="Title 6"/>
          <p:cNvSpPr>
            <a:spLocks noGrp="1"/>
          </p:cNvSpPr>
          <p:nvPr>
            <p:ph type="title"/>
          </p:nvPr>
        </p:nvSpPr>
        <p:spPr/>
        <p:txBody>
          <a:bodyPr/>
          <a:lstStyle/>
          <a:p>
            <a:r>
              <a:rPr lang="en-GB"/>
              <a:t>Click to edit Master title style</a:t>
            </a:r>
            <a:endParaRPr lang="en-US"/>
          </a:p>
        </p:txBody>
      </p:sp>
      <p:sp>
        <p:nvSpPr>
          <p:cNvPr id="2" name="Footer Placeholder 4">
            <a:extLst>
              <a:ext uri="{FF2B5EF4-FFF2-40B4-BE49-F238E27FC236}">
                <a16:creationId xmlns:a16="http://schemas.microsoft.com/office/drawing/2014/main" id="{BDD1B18E-42C4-4C82-64E7-992D65007E0F}"/>
              </a:ext>
            </a:extLst>
          </p:cNvPr>
          <p:cNvSpPr>
            <a:spLocks noGrp="1"/>
          </p:cNvSpPr>
          <p:nvPr>
            <p:ph type="ftr" sz="quarter" idx="11"/>
          </p:nvPr>
        </p:nvSpPr>
        <p:spPr>
          <a:xfrm>
            <a:off x="7597478" y="6482114"/>
            <a:ext cx="3529031" cy="228600"/>
          </a:xfrm>
        </p:spPr>
        <p:txBody>
          <a:bodyPr/>
          <a:lstStyle/>
          <a:p>
            <a:r>
              <a:rPr lang="en-US"/>
              <a:t>Bank of America</a:t>
            </a:r>
          </a:p>
        </p:txBody>
      </p:sp>
      <p:sp>
        <p:nvSpPr>
          <p:cNvPr id="8" name="Slide Number Placeholder 5">
            <a:extLst>
              <a:ext uri="{FF2B5EF4-FFF2-40B4-BE49-F238E27FC236}">
                <a16:creationId xmlns:a16="http://schemas.microsoft.com/office/drawing/2014/main" id="{BEC1B9BC-2F9B-8CCF-410B-B64B6E83185A}"/>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608902"/>
            <a:ext cx="5486400" cy="4517263"/>
          </a:xfrm>
          <a:prstGeom prst="rect">
            <a:avLst/>
          </a:prstGeom>
        </p:spPr>
        <p:txBody>
          <a:bodyPr vert="horz" lIns="0" tIns="45720" rIns="0" bIns="4572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Content Placeholder 2"/>
          <p:cNvSpPr>
            <a:spLocks noGrp="1"/>
          </p:cNvSpPr>
          <p:nvPr>
            <p:ph idx="13"/>
          </p:nvPr>
        </p:nvSpPr>
        <p:spPr>
          <a:xfrm>
            <a:off x="6393333" y="1608902"/>
            <a:ext cx="5486400" cy="4517263"/>
          </a:xfrm>
          <a:prstGeom prst="rect">
            <a:avLst/>
          </a:prstGeom>
        </p:spPr>
        <p:txBody>
          <a:bodyPr vert="horz" lIns="0" tIns="45720" rIns="0" bIns="4572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16"/>
          <p:cNvSpPr>
            <a:spLocks noGrp="1"/>
          </p:cNvSpPr>
          <p:nvPr>
            <p:ph type="body" sz="quarter" idx="17" hasCustomPrompt="1"/>
          </p:nvPr>
        </p:nvSpPr>
        <p:spPr>
          <a:xfrm>
            <a:off x="309559" y="1179576"/>
            <a:ext cx="5486400" cy="36576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sz="1600" b="1">
                <a:solidFill>
                  <a:schemeClr val="tx1"/>
                </a:solidFill>
              </a:defRPr>
            </a:lvl1pPr>
          </a:lstStyle>
          <a:p>
            <a:pPr lvl="0"/>
            <a:r>
              <a:rPr lang="en-US" dirty="0"/>
              <a:t>(enter value denomination)</a:t>
            </a:r>
          </a:p>
        </p:txBody>
      </p:sp>
      <p:sp>
        <p:nvSpPr>
          <p:cNvPr id="13" name="Text Placeholder 20"/>
          <p:cNvSpPr>
            <a:spLocks noGrp="1"/>
          </p:cNvSpPr>
          <p:nvPr>
            <p:ph type="body" sz="quarter" idx="19" hasCustomPrompt="1"/>
          </p:nvPr>
        </p:nvSpPr>
        <p:spPr>
          <a:xfrm>
            <a:off x="6393333" y="1179576"/>
            <a:ext cx="5486400" cy="365760"/>
          </a:xfrm>
        </p:spPr>
        <p:txBody>
          <a:bodyPr/>
          <a:lstStyle>
            <a:lvl1pPr marL="0" indent="0">
              <a:buNone/>
              <a:defRPr sz="1600" b="1">
                <a:solidFill>
                  <a:schemeClr val="tx1"/>
                </a:solidFill>
              </a:defRPr>
            </a:lvl1pPr>
          </a:lstStyle>
          <a:p>
            <a:pPr lvl="0"/>
            <a:r>
              <a:rPr lang="en-US" dirty="0"/>
              <a:t>(enter value denomination)</a:t>
            </a:r>
          </a:p>
        </p:txBody>
      </p:sp>
      <p:sp>
        <p:nvSpPr>
          <p:cNvPr id="4" name="Date Placeholder 3"/>
          <p:cNvSpPr>
            <a:spLocks noGrp="1"/>
          </p:cNvSpPr>
          <p:nvPr>
            <p:ph type="dt" sz="half" idx="20"/>
          </p:nvPr>
        </p:nvSpPr>
        <p:spPr>
          <a:xfrm>
            <a:off x="10268816" y="6482114"/>
            <a:ext cx="1114437" cy="228600"/>
          </a:xfrm>
          <a:prstGeom prst="rect">
            <a:avLst/>
          </a:prstGeom>
        </p:spPr>
        <p:txBody>
          <a:bodyPr/>
          <a:lstStyle/>
          <a:p>
            <a:fld id="{4DD5AD32-9E08-7649-B26E-8D5BC0325A9B}" type="datetime3">
              <a:rPr lang="en-US" smtClean="0"/>
              <a:t>7 July 2023</a:t>
            </a:fld>
            <a:endParaRPr lang="en-US"/>
          </a:p>
        </p:txBody>
      </p:sp>
      <p:sp>
        <p:nvSpPr>
          <p:cNvPr id="6" name="Footer Placeholder 5"/>
          <p:cNvSpPr>
            <a:spLocks noGrp="1"/>
          </p:cNvSpPr>
          <p:nvPr>
            <p:ph type="ftr" sz="quarter" idx="21"/>
          </p:nvPr>
        </p:nvSpPr>
        <p:spPr>
          <a:xfrm>
            <a:off x="6626581" y="6482114"/>
            <a:ext cx="3529031" cy="228600"/>
          </a:xfrm>
          <a:prstGeom prst="rect">
            <a:avLst/>
          </a:prstGeom>
        </p:spPr>
        <p:txBody>
          <a:bodyPr/>
          <a:lstStyle/>
          <a:p>
            <a:r>
              <a:rPr lang="en-US"/>
              <a:t>Bank of America</a:t>
            </a:r>
          </a:p>
        </p:txBody>
      </p:sp>
      <p:sp>
        <p:nvSpPr>
          <p:cNvPr id="7" name="Slide Number Placeholder 6"/>
          <p:cNvSpPr>
            <a:spLocks noGrp="1"/>
          </p:cNvSpPr>
          <p:nvPr>
            <p:ph type="sldNum" sz="quarter" idx="22"/>
          </p:nvPr>
        </p:nvSpPr>
        <p:spPr>
          <a:xfrm>
            <a:off x="11512494" y="6482114"/>
            <a:ext cx="548783" cy="228600"/>
          </a:xfrm>
          <a:prstGeom prst="rect">
            <a:avLst/>
          </a:prstGeom>
        </p:spPr>
        <p:txBody>
          <a:bodyPr/>
          <a:lstStyle/>
          <a:p>
            <a:fld id="{523A240F-EAFE-E84F-B44C-6D7A08E0E409}" type="slidenum">
              <a:rPr lang="en-US" smtClean="0"/>
              <a:t>‹#›</a:t>
            </a:fld>
            <a:endParaRPr lang="en-US"/>
          </a:p>
        </p:txBody>
      </p:sp>
      <p:sp>
        <p:nvSpPr>
          <p:cNvPr id="8" name="Title 7"/>
          <p:cNvSpPr>
            <a:spLocks noGrp="1"/>
          </p:cNvSpPr>
          <p:nvPr>
            <p:ph type="title"/>
          </p:nvPr>
        </p:nvSpPr>
        <p:spPr>
          <a:xfrm>
            <a:off x="309559" y="188844"/>
            <a:ext cx="11570174" cy="731809"/>
          </a:xfrm>
        </p:spPr>
        <p:txBody>
          <a:bodyPr/>
          <a:lstStyle/>
          <a:p>
            <a:r>
              <a:rPr lang="en-GB"/>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nd ch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182758"/>
            <a:ext cx="5486400" cy="4943407"/>
          </a:xfrm>
          <a:prstGeom prst="rect">
            <a:avLst/>
          </a:prstGeom>
        </p:spPr>
        <p:txBody>
          <a:bodyPr vert="horz" lIns="0" tIns="45720" rIns="0" bIns="4572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0"/>
          </p:nvPr>
        </p:nvSpPr>
        <p:spPr>
          <a:xfrm>
            <a:off x="10268816" y="6482114"/>
            <a:ext cx="1114437" cy="228600"/>
          </a:xfrm>
          <a:prstGeom prst="rect">
            <a:avLst/>
          </a:prstGeom>
        </p:spPr>
        <p:txBody>
          <a:bodyPr/>
          <a:lstStyle/>
          <a:p>
            <a:fld id="{FBB95D5F-EAFE-7945-802C-6ABF538308B0}" type="datetime3">
              <a:rPr lang="en-US" smtClean="0"/>
              <a:t>7 July 2023</a:t>
            </a:fld>
            <a:endParaRPr lang="en-US"/>
          </a:p>
        </p:txBody>
      </p:sp>
      <p:sp>
        <p:nvSpPr>
          <p:cNvPr id="6" name="Footer Placeholder 5"/>
          <p:cNvSpPr>
            <a:spLocks noGrp="1"/>
          </p:cNvSpPr>
          <p:nvPr>
            <p:ph type="ftr" sz="quarter" idx="21"/>
          </p:nvPr>
        </p:nvSpPr>
        <p:spPr>
          <a:xfrm>
            <a:off x="6626581" y="6482114"/>
            <a:ext cx="3529031" cy="228600"/>
          </a:xfrm>
          <a:prstGeom prst="rect">
            <a:avLst/>
          </a:prstGeom>
        </p:spPr>
        <p:txBody>
          <a:bodyPr/>
          <a:lstStyle/>
          <a:p>
            <a:r>
              <a:rPr lang="en-US"/>
              <a:t>Bank of America</a:t>
            </a:r>
          </a:p>
        </p:txBody>
      </p:sp>
      <p:sp>
        <p:nvSpPr>
          <p:cNvPr id="7" name="Slide Number Placeholder 6"/>
          <p:cNvSpPr>
            <a:spLocks noGrp="1"/>
          </p:cNvSpPr>
          <p:nvPr>
            <p:ph type="sldNum" sz="quarter" idx="22"/>
          </p:nvPr>
        </p:nvSpPr>
        <p:spPr>
          <a:xfrm>
            <a:off x="11512494" y="6482114"/>
            <a:ext cx="548783" cy="228600"/>
          </a:xfrm>
          <a:prstGeom prst="rect">
            <a:avLst/>
          </a:prstGeom>
        </p:spPr>
        <p:txBody>
          <a:bodyPr/>
          <a:lstStyle/>
          <a:p>
            <a:fld id="{523A240F-EAFE-E84F-B44C-6D7A08E0E409}" type="slidenum">
              <a:rPr lang="en-US" smtClean="0"/>
              <a:t>‹#›</a:t>
            </a:fld>
            <a:endParaRPr lang="en-US"/>
          </a:p>
        </p:txBody>
      </p:sp>
      <p:sp>
        <p:nvSpPr>
          <p:cNvPr id="8" name="Title 7"/>
          <p:cNvSpPr>
            <a:spLocks noGrp="1"/>
          </p:cNvSpPr>
          <p:nvPr>
            <p:ph type="title"/>
          </p:nvPr>
        </p:nvSpPr>
        <p:spPr>
          <a:xfrm>
            <a:off x="309559" y="188844"/>
            <a:ext cx="11570174" cy="731809"/>
          </a:xfrm>
        </p:spPr>
        <p:txBody>
          <a:bodyPr/>
          <a:lstStyle/>
          <a:p>
            <a:r>
              <a:rPr lang="en-GB"/>
              <a:t>Click to edit Master title style</a:t>
            </a:r>
            <a:endParaRPr lang="en-US"/>
          </a:p>
        </p:txBody>
      </p:sp>
      <p:sp>
        <p:nvSpPr>
          <p:cNvPr id="9" name="Chart Placeholder 8"/>
          <p:cNvSpPr>
            <a:spLocks noGrp="1"/>
          </p:cNvSpPr>
          <p:nvPr>
            <p:ph type="chart" sz="quarter" idx="23"/>
          </p:nvPr>
        </p:nvSpPr>
        <p:spPr>
          <a:xfrm>
            <a:off x="6391766" y="1182688"/>
            <a:ext cx="5487967" cy="4943475"/>
          </a:xfrm>
        </p:spPr>
        <p:txBody>
          <a:bodyPr/>
          <a:lstStyle/>
          <a:p>
            <a:r>
              <a:rPr lang="en-GB"/>
              <a:t>Click icon to add chart</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541944"/>
            <a:ext cx="5486400" cy="2051951"/>
          </a:xfrm>
          <a:prstGeom prst="rect">
            <a:avLst/>
          </a:prstGeom>
        </p:spPr>
        <p:txBody>
          <a:bodyPr vert="horz" lIns="0" tIns="45720" rIns="0" bIns="45720" rtlCol="0">
            <a:noAutofit/>
          </a:bodyPr>
          <a:lstStyle>
            <a:lvl1pPr marL="0" indent="0">
              <a:lnSpc>
                <a:spcPct val="100000"/>
              </a:lnSpc>
              <a:buFont typeface="Arial"/>
              <a:buNone/>
              <a:defRPr lang="en-US" sz="1600" b="0" dirty="0" smtClean="0">
                <a:solidFill>
                  <a:schemeClr val="tx1"/>
                </a:solidFill>
              </a:defRPr>
            </a:lvl1pPr>
            <a:lvl2pPr>
              <a:lnSpc>
                <a:spcPct val="100000"/>
              </a:lnSpc>
              <a:defRPr lang="en-US" sz="1600" dirty="0" smtClean="0"/>
            </a:lvl2pPr>
            <a:lvl3pPr>
              <a:lnSpc>
                <a:spcPct val="100000"/>
              </a:lnSpc>
              <a:defRPr lang="en-US" sz="1600" dirty="0" smtClean="0"/>
            </a:lvl3pPr>
            <a:lvl4pPr>
              <a:lnSpc>
                <a:spcPct val="100000"/>
              </a:lnSpc>
              <a:defRPr lang="en-US" sz="1600" dirty="0" smtClean="0"/>
            </a:lvl4pPr>
            <a:lvl5pPr>
              <a:lnSpc>
                <a:spcPct val="100000"/>
              </a:lnSpc>
              <a:defRPr lang="en-US" sz="16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Content Placeholder 2"/>
          <p:cNvSpPr>
            <a:spLocks noGrp="1"/>
          </p:cNvSpPr>
          <p:nvPr>
            <p:ph idx="13"/>
          </p:nvPr>
        </p:nvSpPr>
        <p:spPr>
          <a:xfrm>
            <a:off x="6393333" y="1541942"/>
            <a:ext cx="5486400" cy="2057400"/>
          </a:xfrm>
          <a:prstGeom prst="rect">
            <a:avLst/>
          </a:prstGeom>
        </p:spPr>
        <p:txBody>
          <a:bodyPr vert="horz" lIns="0" tIns="45720" rIns="0" bIns="45720" rtlCol="0">
            <a:noAutofit/>
          </a:bodyPr>
          <a:lstStyle>
            <a:lvl1pPr marL="0" indent="0">
              <a:lnSpc>
                <a:spcPct val="100000"/>
              </a:lnSpc>
              <a:buFont typeface="Arial"/>
              <a:buNone/>
              <a:defRPr lang="en-US" sz="1600" b="0" dirty="0" smtClean="0">
                <a:solidFill>
                  <a:schemeClr val="tx1"/>
                </a:solidFill>
              </a:defRPr>
            </a:lvl1pPr>
            <a:lvl2pPr>
              <a:lnSpc>
                <a:spcPct val="100000"/>
              </a:lnSpc>
              <a:defRPr lang="en-US" sz="1600" dirty="0" smtClean="0"/>
            </a:lvl2pPr>
            <a:lvl3pPr>
              <a:lnSpc>
                <a:spcPct val="100000"/>
              </a:lnSpc>
              <a:defRPr lang="en-US" sz="1600" dirty="0" smtClean="0"/>
            </a:lvl3pPr>
            <a:lvl4pPr>
              <a:lnSpc>
                <a:spcPct val="100000"/>
              </a:lnSpc>
              <a:defRPr lang="en-US" sz="1600" dirty="0" smtClean="0"/>
            </a:lvl4pPr>
            <a:lvl5pPr>
              <a:lnSpc>
                <a:spcPct val="100000"/>
              </a:lnSpc>
              <a:defRPr lang="en-US" sz="16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4"/>
          <p:cNvSpPr>
            <a:spLocks noGrp="1"/>
          </p:cNvSpPr>
          <p:nvPr>
            <p:ph sz="quarter" idx="16"/>
          </p:nvPr>
        </p:nvSpPr>
        <p:spPr>
          <a:xfrm>
            <a:off x="3352801" y="4160815"/>
            <a:ext cx="5486400" cy="2057400"/>
          </a:xfrm>
        </p:spPr>
        <p:txBody>
          <a:bodyPr/>
          <a:lstStyle>
            <a:lvl1pPr marL="0" indent="0">
              <a:lnSpc>
                <a:spcPct val="100000"/>
              </a:lnSpc>
              <a:buFont typeface="Arial"/>
              <a:buNone/>
              <a:defRPr sz="1600" b="0">
                <a:solidFill>
                  <a:schemeClr val="tx1"/>
                </a:solidFill>
              </a:defRPr>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16"/>
          <p:cNvSpPr>
            <a:spLocks noGrp="1"/>
          </p:cNvSpPr>
          <p:nvPr>
            <p:ph type="body" sz="quarter" idx="17"/>
          </p:nvPr>
        </p:nvSpPr>
        <p:spPr>
          <a:xfrm>
            <a:off x="309559" y="1176183"/>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19" name="Text Placeholder 18"/>
          <p:cNvSpPr>
            <a:spLocks noGrp="1"/>
          </p:cNvSpPr>
          <p:nvPr>
            <p:ph type="body" sz="quarter" idx="18"/>
          </p:nvPr>
        </p:nvSpPr>
        <p:spPr>
          <a:xfrm>
            <a:off x="3352801" y="3789927"/>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21" name="Text Placeholder 20"/>
          <p:cNvSpPr>
            <a:spLocks noGrp="1"/>
          </p:cNvSpPr>
          <p:nvPr>
            <p:ph type="body" sz="quarter" idx="19"/>
          </p:nvPr>
        </p:nvSpPr>
        <p:spPr>
          <a:xfrm>
            <a:off x="6393333" y="1176183"/>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4" name="Date Placeholder 3"/>
          <p:cNvSpPr>
            <a:spLocks noGrp="1"/>
          </p:cNvSpPr>
          <p:nvPr>
            <p:ph type="dt" sz="half" idx="20"/>
          </p:nvPr>
        </p:nvSpPr>
        <p:spPr>
          <a:xfrm>
            <a:off x="10268816" y="6482114"/>
            <a:ext cx="1114437" cy="228600"/>
          </a:xfrm>
          <a:prstGeom prst="rect">
            <a:avLst/>
          </a:prstGeom>
        </p:spPr>
        <p:txBody>
          <a:bodyPr/>
          <a:lstStyle/>
          <a:p>
            <a:fld id="{03A649FF-F595-E34D-A5E9-02F923709039}" type="datetime3">
              <a:rPr lang="en-US" smtClean="0"/>
              <a:t>7 July 2023</a:t>
            </a:fld>
            <a:endParaRPr lang="en-US"/>
          </a:p>
        </p:txBody>
      </p:sp>
      <p:sp>
        <p:nvSpPr>
          <p:cNvPr id="6" name="Footer Placeholder 5"/>
          <p:cNvSpPr>
            <a:spLocks noGrp="1"/>
          </p:cNvSpPr>
          <p:nvPr>
            <p:ph type="ftr" sz="quarter" idx="21"/>
          </p:nvPr>
        </p:nvSpPr>
        <p:spPr>
          <a:xfrm>
            <a:off x="6626581" y="6482114"/>
            <a:ext cx="3529031" cy="228600"/>
          </a:xfrm>
          <a:prstGeom prst="rect">
            <a:avLst/>
          </a:prstGeom>
        </p:spPr>
        <p:txBody>
          <a:bodyPr/>
          <a:lstStyle/>
          <a:p>
            <a:r>
              <a:rPr lang="en-US"/>
              <a:t>Bank of America</a:t>
            </a:r>
          </a:p>
        </p:txBody>
      </p:sp>
      <p:sp>
        <p:nvSpPr>
          <p:cNvPr id="7" name="Slide Number Placeholder 6"/>
          <p:cNvSpPr>
            <a:spLocks noGrp="1"/>
          </p:cNvSpPr>
          <p:nvPr>
            <p:ph type="sldNum" sz="quarter" idx="22"/>
          </p:nvPr>
        </p:nvSpPr>
        <p:spPr>
          <a:xfrm>
            <a:off x="11512494" y="6482114"/>
            <a:ext cx="548783" cy="228600"/>
          </a:xfrm>
          <a:prstGeom prst="rect">
            <a:avLst/>
          </a:prstGeom>
        </p:spPr>
        <p:txBody>
          <a:bodyPr/>
          <a:lstStyle/>
          <a:p>
            <a:fld id="{523A240F-EAFE-E84F-B44C-6D7A08E0E409}" type="slidenum">
              <a:rPr lang="en-US" smtClean="0"/>
              <a:t>‹#›</a:t>
            </a:fld>
            <a:endParaRPr lang="en-US"/>
          </a:p>
        </p:txBody>
      </p:sp>
      <p:sp>
        <p:nvSpPr>
          <p:cNvPr id="8" name="Title 7"/>
          <p:cNvSpPr>
            <a:spLocks noGrp="1"/>
          </p:cNvSpPr>
          <p:nvPr>
            <p:ph type="title"/>
          </p:nvPr>
        </p:nvSpPr>
        <p:spPr>
          <a:xfrm>
            <a:off x="309559" y="188844"/>
            <a:ext cx="11570174" cy="731809"/>
          </a:xfrm>
        </p:spPr>
        <p:txBody>
          <a:bodyPr/>
          <a:lstStyle/>
          <a:p>
            <a:r>
              <a:rPr lang="en-GB"/>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541943"/>
            <a:ext cx="5486400" cy="1828800"/>
          </a:xfrm>
          <a:prstGeom prst="rect">
            <a:avLst/>
          </a:prstGeom>
        </p:spPr>
        <p:txBody>
          <a:bodyPr vert="horz" lIns="0" tIns="45720" rIns="0" bIns="45720" rtlCol="0">
            <a:noAutofit/>
          </a:bodyPr>
          <a:lstStyle>
            <a:lvl1pPr marL="0" indent="0">
              <a:lnSpc>
                <a:spcPct val="100000"/>
              </a:lnSpc>
              <a:buFont typeface="Arial"/>
              <a:buNone/>
              <a:defRPr lang="en-US" sz="1400" b="0" dirty="0" smtClean="0">
                <a:solidFill>
                  <a:schemeClr val="tx1"/>
                </a:solidFill>
              </a:defRPr>
            </a:lvl1pPr>
            <a:lvl2pPr>
              <a:lnSpc>
                <a:spcPct val="100000"/>
              </a:lnSpc>
              <a:defRPr lang="en-US" sz="1400" dirty="0" smtClean="0"/>
            </a:lvl2pPr>
            <a:lvl3pPr>
              <a:lnSpc>
                <a:spcPct val="100000"/>
              </a:lnSpc>
              <a:defRPr lang="en-US" sz="1400" dirty="0" smtClean="0"/>
            </a:lvl3pPr>
            <a:lvl4pPr>
              <a:lnSpc>
                <a:spcPct val="100000"/>
              </a:lnSpc>
              <a:defRPr lang="en-US" sz="1400" dirty="0" smtClean="0"/>
            </a:lvl4pPr>
            <a:lvl5pPr>
              <a:lnSpc>
                <a:spcPct val="100000"/>
              </a:lnSpc>
              <a:defRPr lang="en-US" sz="14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Content Placeholder 2"/>
          <p:cNvSpPr>
            <a:spLocks noGrp="1"/>
          </p:cNvSpPr>
          <p:nvPr>
            <p:ph idx="13"/>
          </p:nvPr>
        </p:nvSpPr>
        <p:spPr>
          <a:xfrm>
            <a:off x="6393333" y="1541943"/>
            <a:ext cx="5486400" cy="1828800"/>
          </a:xfrm>
          <a:prstGeom prst="rect">
            <a:avLst/>
          </a:prstGeom>
        </p:spPr>
        <p:txBody>
          <a:bodyPr vert="horz" lIns="0" tIns="45720" rIns="0" bIns="45720" rtlCol="0">
            <a:noAutofit/>
          </a:bodyPr>
          <a:lstStyle>
            <a:lvl1pPr marL="0" indent="0">
              <a:lnSpc>
                <a:spcPct val="100000"/>
              </a:lnSpc>
              <a:buFont typeface="Arial"/>
              <a:buNone/>
              <a:defRPr lang="en-US" sz="1400" b="0" dirty="0" smtClean="0">
                <a:solidFill>
                  <a:schemeClr val="tx1"/>
                </a:solidFill>
              </a:defRPr>
            </a:lvl1pPr>
            <a:lvl2pPr>
              <a:lnSpc>
                <a:spcPct val="100000"/>
              </a:lnSpc>
              <a:defRPr lang="en-US" sz="1400" dirty="0" smtClean="0"/>
            </a:lvl2pPr>
            <a:lvl3pPr>
              <a:lnSpc>
                <a:spcPct val="100000"/>
              </a:lnSpc>
              <a:defRPr lang="en-US" sz="1400" dirty="0" smtClean="0"/>
            </a:lvl3pPr>
            <a:lvl4pPr>
              <a:lnSpc>
                <a:spcPct val="100000"/>
              </a:lnSpc>
              <a:defRPr lang="en-US" sz="1400" dirty="0" smtClean="0"/>
            </a:lvl4pPr>
            <a:lvl5pPr>
              <a:lnSpc>
                <a:spcPct val="100000"/>
              </a:lnSpc>
              <a:defRPr lang="en-US" sz="14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p:cNvSpPr>
            <a:spLocks noGrp="1"/>
          </p:cNvSpPr>
          <p:nvPr>
            <p:ph sz="quarter" idx="17"/>
          </p:nvPr>
        </p:nvSpPr>
        <p:spPr>
          <a:xfrm>
            <a:off x="309559" y="4030868"/>
            <a:ext cx="5486400" cy="1828800"/>
          </a:xfrm>
        </p:spPr>
        <p:txBody>
          <a:bodyPr/>
          <a:lstStyle>
            <a:lvl1pPr marL="0" indent="0">
              <a:lnSpc>
                <a:spcPct val="100000"/>
              </a:lnSpc>
              <a:buFont typeface="Arial"/>
              <a:buNone/>
              <a:defRPr sz="14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Content Placeholder 10"/>
          <p:cNvSpPr>
            <a:spLocks noGrp="1"/>
          </p:cNvSpPr>
          <p:nvPr>
            <p:ph sz="quarter" idx="18"/>
          </p:nvPr>
        </p:nvSpPr>
        <p:spPr>
          <a:xfrm>
            <a:off x="6393333" y="4030868"/>
            <a:ext cx="5486400" cy="1828800"/>
          </a:xfrm>
        </p:spPr>
        <p:txBody>
          <a:bodyPr/>
          <a:lstStyle>
            <a:lvl1pPr marL="0" indent="0">
              <a:lnSpc>
                <a:spcPct val="100000"/>
              </a:lnSpc>
              <a:buFont typeface="Arial"/>
              <a:buNone/>
              <a:defRPr sz="14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13"/>
          <p:cNvSpPr>
            <a:spLocks noGrp="1"/>
          </p:cNvSpPr>
          <p:nvPr>
            <p:ph type="body" sz="quarter" idx="19"/>
          </p:nvPr>
        </p:nvSpPr>
        <p:spPr>
          <a:xfrm>
            <a:off x="309559" y="1176183"/>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16" name="Text Placeholder 15"/>
          <p:cNvSpPr>
            <a:spLocks noGrp="1"/>
          </p:cNvSpPr>
          <p:nvPr>
            <p:ph type="body" sz="quarter" idx="20"/>
          </p:nvPr>
        </p:nvSpPr>
        <p:spPr>
          <a:xfrm>
            <a:off x="6393333" y="1176183"/>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18" name="Text Placeholder 17"/>
          <p:cNvSpPr>
            <a:spLocks noGrp="1"/>
          </p:cNvSpPr>
          <p:nvPr>
            <p:ph type="body" sz="quarter" idx="21"/>
          </p:nvPr>
        </p:nvSpPr>
        <p:spPr>
          <a:xfrm>
            <a:off x="309559" y="3659980"/>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20" name="Text Placeholder 19"/>
          <p:cNvSpPr>
            <a:spLocks noGrp="1"/>
          </p:cNvSpPr>
          <p:nvPr>
            <p:ph type="body" sz="quarter" idx="22"/>
          </p:nvPr>
        </p:nvSpPr>
        <p:spPr>
          <a:xfrm>
            <a:off x="6393333" y="3659980"/>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4" name="Date Placeholder 3"/>
          <p:cNvSpPr>
            <a:spLocks noGrp="1"/>
          </p:cNvSpPr>
          <p:nvPr>
            <p:ph type="dt" sz="half" idx="23"/>
          </p:nvPr>
        </p:nvSpPr>
        <p:spPr>
          <a:xfrm>
            <a:off x="10268816" y="6482114"/>
            <a:ext cx="1114437" cy="228600"/>
          </a:xfrm>
          <a:prstGeom prst="rect">
            <a:avLst/>
          </a:prstGeom>
        </p:spPr>
        <p:txBody>
          <a:bodyPr/>
          <a:lstStyle/>
          <a:p>
            <a:fld id="{D099306E-87F6-F24A-8ACE-ACA600B9F470}" type="datetime3">
              <a:rPr lang="en-US" smtClean="0"/>
              <a:t>7 July 2023</a:t>
            </a:fld>
            <a:endParaRPr lang="en-US"/>
          </a:p>
        </p:txBody>
      </p:sp>
      <p:sp>
        <p:nvSpPr>
          <p:cNvPr id="6" name="Footer Placeholder 5"/>
          <p:cNvSpPr>
            <a:spLocks noGrp="1"/>
          </p:cNvSpPr>
          <p:nvPr>
            <p:ph type="ftr" sz="quarter" idx="24"/>
          </p:nvPr>
        </p:nvSpPr>
        <p:spPr>
          <a:xfrm>
            <a:off x="6626581" y="6482114"/>
            <a:ext cx="3529031" cy="228600"/>
          </a:xfrm>
          <a:prstGeom prst="rect">
            <a:avLst/>
          </a:prstGeom>
        </p:spPr>
        <p:txBody>
          <a:bodyPr/>
          <a:lstStyle/>
          <a:p>
            <a:r>
              <a:rPr lang="en-US"/>
              <a:t>Bank of America</a:t>
            </a:r>
          </a:p>
        </p:txBody>
      </p:sp>
      <p:sp>
        <p:nvSpPr>
          <p:cNvPr id="7" name="Slide Number Placeholder 6"/>
          <p:cNvSpPr>
            <a:spLocks noGrp="1"/>
          </p:cNvSpPr>
          <p:nvPr>
            <p:ph type="sldNum" sz="quarter" idx="25"/>
          </p:nvPr>
        </p:nvSpPr>
        <p:spPr>
          <a:xfrm>
            <a:off x="11512494" y="6482114"/>
            <a:ext cx="548783" cy="228600"/>
          </a:xfrm>
          <a:prstGeom prst="rect">
            <a:avLst/>
          </a:prstGeom>
        </p:spPr>
        <p:txBody>
          <a:bodyPr/>
          <a:lstStyle/>
          <a:p>
            <a:fld id="{523A240F-EAFE-E84F-B44C-6D7A08E0E409}" type="slidenum">
              <a:rPr lang="en-US" smtClean="0"/>
              <a:t>‹#›</a:t>
            </a:fld>
            <a:endParaRPr lang="en-US"/>
          </a:p>
        </p:txBody>
      </p:sp>
      <p:sp>
        <p:nvSpPr>
          <p:cNvPr id="8" name="Title 7"/>
          <p:cNvSpPr>
            <a:spLocks noGrp="1"/>
          </p:cNvSpPr>
          <p:nvPr>
            <p:ph type="title"/>
          </p:nvPr>
        </p:nvSpPr>
        <p:spPr/>
        <p:txBody>
          <a:bodyPr/>
          <a:lstStyle/>
          <a:p>
            <a:r>
              <a:rPr lang="en-GB"/>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Click to edit Master title style</a:t>
            </a:r>
            <a:endParaRPr lang="en-US"/>
          </a:p>
        </p:txBody>
      </p:sp>
      <p:sp>
        <p:nvSpPr>
          <p:cNvPr id="2" name="Date Placeholder 1"/>
          <p:cNvSpPr>
            <a:spLocks noGrp="1"/>
          </p:cNvSpPr>
          <p:nvPr>
            <p:ph type="dt" sz="half" idx="10"/>
          </p:nvPr>
        </p:nvSpPr>
        <p:spPr>
          <a:xfrm>
            <a:off x="10268816" y="6482114"/>
            <a:ext cx="1114437" cy="228600"/>
          </a:xfrm>
          <a:prstGeom prst="rect">
            <a:avLst/>
          </a:prstGeom>
        </p:spPr>
        <p:txBody>
          <a:bodyPr/>
          <a:lstStyle/>
          <a:p>
            <a:fld id="{9990ADEC-04CB-8D4B-B5D2-2C56F39F6BC8}" type="datetime3">
              <a:rPr lang="en-US" smtClean="0"/>
              <a:t>7 July 2023</a:t>
            </a:fld>
            <a:endParaRPr lang="en-US"/>
          </a:p>
        </p:txBody>
      </p:sp>
      <p:sp>
        <p:nvSpPr>
          <p:cNvPr id="4" name="Footer Placeholder 3"/>
          <p:cNvSpPr>
            <a:spLocks noGrp="1"/>
          </p:cNvSpPr>
          <p:nvPr>
            <p:ph type="ftr" sz="quarter" idx="11"/>
          </p:nvPr>
        </p:nvSpPr>
        <p:spPr>
          <a:xfrm>
            <a:off x="6626581" y="6482114"/>
            <a:ext cx="3529031" cy="228600"/>
          </a:xfrm>
          <a:prstGeom prst="rect">
            <a:avLst/>
          </a:prstGeom>
        </p:spPr>
        <p:txBody>
          <a:bodyPr/>
          <a:lstStyle/>
          <a:p>
            <a:r>
              <a:rPr lang="en-US"/>
              <a:t>Bank of America</a:t>
            </a:r>
          </a:p>
        </p:txBody>
      </p:sp>
      <p:sp>
        <p:nvSpPr>
          <p:cNvPr id="7" name="Slide Number Placeholder 6"/>
          <p:cNvSpPr>
            <a:spLocks noGrp="1"/>
          </p:cNvSpPr>
          <p:nvPr>
            <p:ph type="sldNum" sz="quarter" idx="12"/>
          </p:nvPr>
        </p:nvSpPr>
        <p:spPr>
          <a:xfrm>
            <a:off x="11512494" y="6482114"/>
            <a:ext cx="548783" cy="228600"/>
          </a:xfrm>
          <a:prstGeom prst="rect">
            <a:avLst/>
          </a:prstGeom>
        </p:spPr>
        <p:txBody>
          <a:bodyPr/>
          <a:lstStyle/>
          <a:p>
            <a:fld id="{523A240F-EAFE-E84F-B44C-6D7A08E0E40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559" y="188844"/>
            <a:ext cx="11570174" cy="731809"/>
          </a:xfrm>
          <a:prstGeom prst="rect">
            <a:avLst/>
          </a:prstGeom>
        </p:spPr>
        <p:txBody>
          <a:bodyPr vert="horz" lIns="0" tIns="45720" rIns="0" bIns="45720" rtlCol="0" anchor="t">
            <a:noAutofit/>
          </a:bodyPr>
          <a:lstStyle/>
          <a:p>
            <a:r>
              <a:rPr lang="en-GB"/>
              <a:t>Click to edit Master title style</a:t>
            </a:r>
            <a:endParaRPr lang="en-US" dirty="0"/>
          </a:p>
        </p:txBody>
      </p:sp>
      <p:sp>
        <p:nvSpPr>
          <p:cNvPr id="13" name="Text Placeholder 12"/>
          <p:cNvSpPr>
            <a:spLocks noGrp="1"/>
          </p:cNvSpPr>
          <p:nvPr>
            <p:ph type="body" idx="1"/>
          </p:nvPr>
        </p:nvSpPr>
        <p:spPr>
          <a:xfrm>
            <a:off x="309560" y="1179576"/>
            <a:ext cx="11570173" cy="4946904"/>
          </a:xfrm>
          <a:prstGeom prst="rect">
            <a:avLst/>
          </a:prstGeom>
        </p:spPr>
        <p:txBody>
          <a:bodyPr vert="horz" lIns="0" tIns="45720" rIns="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a:extLst>
              <a:ext uri="{FF2B5EF4-FFF2-40B4-BE49-F238E27FC236}">
                <a16:creationId xmlns:a16="http://schemas.microsoft.com/office/drawing/2014/main" id="{91A7B09C-8952-074D-A167-331DEE788AB2}"/>
              </a:ext>
            </a:extLst>
          </p:cNvPr>
          <p:cNvPicPr>
            <a:picLocks noChangeAspect="1"/>
          </p:cNvPicPr>
          <p:nvPr userDrawn="1"/>
        </p:nvPicPr>
        <p:blipFill>
          <a:blip r:embed="rId14"/>
          <a:stretch>
            <a:fillRect/>
          </a:stretch>
        </p:blipFill>
        <p:spPr>
          <a:xfrm>
            <a:off x="303720" y="6294159"/>
            <a:ext cx="615168" cy="333062"/>
          </a:xfrm>
          <a:prstGeom prst="rect">
            <a:avLst/>
          </a:prstGeom>
        </p:spPr>
      </p:pic>
      <p:sp>
        <p:nvSpPr>
          <p:cNvPr id="3" name="Footer Placeholder 4">
            <a:extLst>
              <a:ext uri="{FF2B5EF4-FFF2-40B4-BE49-F238E27FC236}">
                <a16:creationId xmlns:a16="http://schemas.microsoft.com/office/drawing/2014/main" id="{18806D0E-B3E9-4AC8-4297-4ADF6AD59B21}"/>
              </a:ext>
            </a:extLst>
          </p:cNvPr>
          <p:cNvSpPr>
            <a:spLocks noGrp="1"/>
          </p:cNvSpPr>
          <p:nvPr>
            <p:ph type="ftr" sz="quarter" idx="3"/>
          </p:nvPr>
        </p:nvSpPr>
        <p:spPr>
          <a:xfrm>
            <a:off x="7597478" y="6482114"/>
            <a:ext cx="3529031" cy="228600"/>
          </a:xfrm>
          <a:prstGeom prst="rect">
            <a:avLst/>
          </a:prstGeom>
        </p:spPr>
        <p:txBody>
          <a:bodyPr/>
          <a:lstStyle>
            <a:lvl1pPr algn="r">
              <a:defRPr sz="1000"/>
            </a:lvl1pPr>
          </a:lstStyle>
          <a:p>
            <a:r>
              <a:rPr lang="en-US" dirty="0"/>
              <a:t>Bank of America</a:t>
            </a:r>
          </a:p>
        </p:txBody>
      </p:sp>
      <p:sp>
        <p:nvSpPr>
          <p:cNvPr id="4" name="Slide Number Placeholder 5">
            <a:extLst>
              <a:ext uri="{FF2B5EF4-FFF2-40B4-BE49-F238E27FC236}">
                <a16:creationId xmlns:a16="http://schemas.microsoft.com/office/drawing/2014/main" id="{C9EE22B7-5D83-42F1-B9F9-3517034D67CE}"/>
              </a:ext>
            </a:extLst>
          </p:cNvPr>
          <p:cNvSpPr>
            <a:spLocks noGrp="1"/>
          </p:cNvSpPr>
          <p:nvPr>
            <p:ph type="sldNum" sz="quarter" idx="4"/>
          </p:nvPr>
        </p:nvSpPr>
        <p:spPr>
          <a:xfrm>
            <a:off x="11512494" y="6482114"/>
            <a:ext cx="548783" cy="228600"/>
          </a:xfrm>
          <a:prstGeom prst="rect">
            <a:avLst/>
          </a:prstGeom>
        </p:spPr>
        <p:txBody>
          <a:bodyPr/>
          <a:lstStyle>
            <a:lvl1pPr>
              <a:defRPr sz="1000"/>
            </a:lvl1pPr>
          </a:lstStyle>
          <a:p>
            <a:fld id="{523A240F-EAFE-E84F-B44C-6D7A08E0E409}" type="slidenum">
              <a:rPr lang="en-US" smtClean="0"/>
              <a:pPr/>
              <a:t>‹#›</a:t>
            </a:fld>
            <a:endParaRPr lang="en-US"/>
          </a:p>
        </p:txBody>
      </p:sp>
      <p:sp>
        <p:nvSpPr>
          <p:cNvPr id="5" name="TextBox 4">
            <a:extLst>
              <a:ext uri="{FF2B5EF4-FFF2-40B4-BE49-F238E27FC236}">
                <a16:creationId xmlns:a16="http://schemas.microsoft.com/office/drawing/2014/main" id="{76E2FFF6-2121-2BAE-3B6E-B25824D3ABAF}"/>
              </a:ext>
            </a:extLst>
          </p:cNvPr>
          <p:cNvSpPr txBox="1"/>
          <p:nvPr userDrawn="1"/>
        </p:nvSpPr>
        <p:spPr>
          <a:xfrm>
            <a:off x="4594522" y="6473635"/>
            <a:ext cx="3002955" cy="249436"/>
          </a:xfrm>
          <a:prstGeom prst="rect">
            <a:avLst/>
          </a:prstGeom>
          <a:noFill/>
        </p:spPr>
        <p:txBody>
          <a:bodyPr wrap="square" rtlCol="0">
            <a:spAutoFit/>
          </a:bodyPr>
          <a:lstStyle/>
          <a:p>
            <a:pPr algn="ctr"/>
            <a:r>
              <a:rPr lang="en-GB" sz="1000" dirty="0"/>
              <a:t>© Alpha Development 2023</a:t>
            </a:r>
          </a:p>
        </p:txBody>
      </p:sp>
    </p:spTree>
    <p:extLst>
      <p:ext uri="{BB962C8B-B14F-4D97-AF65-F5344CB8AC3E}">
        <p14:creationId xmlns:p14="http://schemas.microsoft.com/office/powerpoint/2010/main" val="6236708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p:txStyles>
    <p:titleStyle>
      <a:lvl1pPr algn="l" defTabSz="914400" rtl="0" eaLnBrk="1" latinLnBrk="0" hangingPunct="1">
        <a:spcBef>
          <a:spcPct val="0"/>
        </a:spcBef>
        <a:buNone/>
        <a:defRPr sz="2400" b="0" kern="1200">
          <a:solidFill>
            <a:schemeClr val="tx1"/>
          </a:solidFill>
          <a:latin typeface="Calibri"/>
          <a:ea typeface="+mj-ea"/>
          <a:cs typeface="Calibri"/>
        </a:defRPr>
      </a:lvl1pPr>
    </p:titleStyle>
    <p:bodyStyle>
      <a:lvl1pPr marL="0" indent="0" algn="l" defTabSz="914400" rtl="0" eaLnBrk="1" latinLnBrk="0" hangingPunct="1">
        <a:lnSpc>
          <a:spcPct val="100000"/>
        </a:lnSpc>
        <a:spcBef>
          <a:spcPts val="0"/>
        </a:spcBef>
        <a:spcAft>
          <a:spcPts val="0"/>
        </a:spcAft>
        <a:buClrTx/>
        <a:buFont typeface="Arial"/>
        <a:buNone/>
        <a:defRPr sz="1800" b="0" kern="1200">
          <a:solidFill>
            <a:schemeClr val="tx1"/>
          </a:solidFill>
          <a:latin typeface="Calibri"/>
          <a:ea typeface="+mn-ea"/>
          <a:cs typeface="Calibri"/>
        </a:defRPr>
      </a:lvl1pPr>
      <a:lvl2pPr marL="457200" indent="-228600" algn="l" defTabSz="914400" rtl="0" eaLnBrk="1" latinLnBrk="0" hangingPunct="1">
        <a:lnSpc>
          <a:spcPct val="100000"/>
        </a:lnSpc>
        <a:spcBef>
          <a:spcPts val="0"/>
        </a:spcBef>
        <a:spcAft>
          <a:spcPts val="0"/>
        </a:spcAft>
        <a:buClrTx/>
        <a:buFont typeface="Arial" charset="0"/>
        <a:buChar char="•"/>
        <a:tabLst/>
        <a:defRPr sz="1800" b="0" kern="1200">
          <a:solidFill>
            <a:schemeClr val="tx1"/>
          </a:solidFill>
          <a:latin typeface="Calibri"/>
          <a:ea typeface="+mn-ea"/>
          <a:cs typeface="Calibri"/>
        </a:defRPr>
      </a:lvl2pPr>
      <a:lvl3pPr marL="687388" indent="-227013" algn="l" defTabSz="914400" rtl="0" eaLnBrk="1" latinLnBrk="0" hangingPunct="1">
        <a:lnSpc>
          <a:spcPct val="100000"/>
        </a:lnSpc>
        <a:spcBef>
          <a:spcPts val="0"/>
        </a:spcBef>
        <a:spcAft>
          <a:spcPts val="0"/>
        </a:spcAft>
        <a:buClrTx/>
        <a:buSzPct val="100000"/>
        <a:buFont typeface=".AppleSystemUIFont" charset="-120"/>
        <a:buChar char="–"/>
        <a:tabLst/>
        <a:defRPr sz="1800" b="0" kern="1200">
          <a:solidFill>
            <a:schemeClr val="tx1"/>
          </a:solidFill>
          <a:latin typeface="Calibri"/>
          <a:ea typeface="+mn-ea"/>
          <a:cs typeface="Calibri"/>
        </a:defRPr>
      </a:lvl3pPr>
      <a:lvl4pPr marL="912813" indent="-225425" algn="l" defTabSz="914400" rtl="0" eaLnBrk="1" latinLnBrk="0" hangingPunct="1">
        <a:lnSpc>
          <a:spcPct val="100000"/>
        </a:lnSpc>
        <a:spcBef>
          <a:spcPts val="0"/>
        </a:spcBef>
        <a:spcAft>
          <a:spcPts val="0"/>
        </a:spcAft>
        <a:buClrTx/>
        <a:buSzPct val="85000"/>
        <a:buFont typeface="Wingdings" charset="2"/>
        <a:buChar char="§"/>
        <a:tabLst/>
        <a:defRPr sz="1800" b="0" kern="1200">
          <a:solidFill>
            <a:schemeClr val="tx1"/>
          </a:solidFill>
          <a:latin typeface="Calibri"/>
          <a:ea typeface="+mn-ea"/>
          <a:cs typeface="Calibri"/>
        </a:defRPr>
      </a:lvl4pPr>
      <a:lvl5pPr marL="1144588" indent="-230188" algn="l" defTabSz="914400" rtl="0" eaLnBrk="1" latinLnBrk="0" hangingPunct="1">
        <a:lnSpc>
          <a:spcPct val="100000"/>
        </a:lnSpc>
        <a:spcBef>
          <a:spcPts val="0"/>
        </a:spcBef>
        <a:spcAft>
          <a:spcPts val="0"/>
        </a:spcAft>
        <a:buClrTx/>
        <a:buFont typeface=".AppleSystemUIFont" charset="-120"/>
        <a:buChar char="–"/>
        <a:tabLst/>
        <a:defRPr sz="1800" b="0" kern="1200">
          <a:solidFill>
            <a:schemeClr val="tx1"/>
          </a:solidFill>
          <a:latin typeface="Calibri"/>
          <a:ea typeface="+mn-ea"/>
          <a:cs typeface="Calibri"/>
        </a:defRPr>
      </a:lvl5pPr>
      <a:lvl6pPr marL="1147762" indent="0" algn="l" defTabSz="914400" rtl="0" eaLnBrk="1" latinLnBrk="0" hangingPunct="1">
        <a:lnSpc>
          <a:spcPct val="114000"/>
        </a:lnSpc>
        <a:spcBef>
          <a:spcPts val="600"/>
        </a:spcBef>
        <a:spcAft>
          <a:spcPts val="600"/>
        </a:spcAft>
        <a:buClr>
          <a:schemeClr val="tx1"/>
        </a:buClr>
        <a:buFont typeface="Arial"/>
        <a:buNone/>
        <a:tabLst/>
        <a:defRPr sz="1600" b="0" kern="1200">
          <a:solidFill>
            <a:schemeClr val="tx1"/>
          </a:solidFill>
          <a:latin typeface="+mn-lt"/>
          <a:ea typeface="+mn-ea"/>
          <a:cs typeface="+mn-cs"/>
        </a:defRPr>
      </a:lvl6pPr>
      <a:lvl7pPr marL="1374775"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7pPr>
      <a:lvl8pPr marL="1601788"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8pPr>
      <a:lvl9pPr marL="1828800"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spcBef>
                <a:spcPct val="0"/>
              </a:spcBef>
              <a:defRPr/>
            </a:pPr>
            <a:r>
              <a:rPr lang="en-US" dirty="0">
                <a:latin typeface="+mn-lt"/>
              </a:rPr>
              <a:t>Excel Module 5 – </a:t>
            </a:r>
            <a:br>
              <a:rPr lang="en-US" dirty="0">
                <a:latin typeface="+mn-lt"/>
              </a:rPr>
            </a:br>
            <a:r>
              <a:rPr lang="en-US" dirty="0">
                <a:latin typeface="+mn-lt"/>
              </a:rPr>
              <a:t>Charting</a:t>
            </a:r>
          </a:p>
        </p:txBody>
      </p:sp>
      <p:sp>
        <p:nvSpPr>
          <p:cNvPr id="4" name="Content Placeholder 3"/>
          <p:cNvSpPr>
            <a:spLocks noGrp="1"/>
          </p:cNvSpPr>
          <p:nvPr>
            <p:ph sz="quarter" idx="10"/>
          </p:nvPr>
        </p:nvSpPr>
        <p:spPr/>
        <p:txBody>
          <a:bodyPr/>
          <a:lstStyle/>
          <a:p>
            <a:r>
              <a:rPr lang="en-GB">
                <a:solidFill>
                  <a:srgbClr val="222222"/>
                </a:solidFill>
                <a:latin typeface="+mn-lt"/>
              </a:rPr>
              <a:t>Analyst and Associate </a:t>
            </a:r>
            <a:r>
              <a:rPr lang="en-GB" i="0" u="none" strike="noStrike">
                <a:solidFill>
                  <a:srgbClr val="222222"/>
                </a:solidFill>
                <a:effectLst/>
                <a:latin typeface="+mn-lt"/>
              </a:rPr>
              <a:t>Program</a:t>
            </a:r>
            <a:endParaRPr lang="en-US">
              <a:solidFill>
                <a:srgbClr val="222222"/>
              </a:solidFill>
            </a:endParaRPr>
          </a:p>
          <a:p>
            <a:endParaRPr lang="en-GB" dirty="0">
              <a:solidFill>
                <a:srgbClr val="000000"/>
              </a:solidFill>
            </a:endParaRPr>
          </a:p>
          <a:p>
            <a:endParaRPr lang="en-US"/>
          </a:p>
        </p:txBody>
      </p:sp>
      <p:sp>
        <p:nvSpPr>
          <p:cNvPr id="6" name="Text Placeholder 5">
            <a:extLst>
              <a:ext uri="{FF2B5EF4-FFF2-40B4-BE49-F238E27FC236}">
                <a16:creationId xmlns:a16="http://schemas.microsoft.com/office/drawing/2014/main" id="{478647CA-0C15-2F41-8227-4037F2E88700}"/>
              </a:ext>
            </a:extLst>
          </p:cNvPr>
          <p:cNvSpPr>
            <a:spLocks noGrp="1"/>
          </p:cNvSpPr>
          <p:nvPr>
            <p:ph type="body" sz="half" idx="2"/>
          </p:nvPr>
        </p:nvSpPr>
        <p:spPr/>
        <p:txBody>
          <a:bodyPr/>
          <a:lstStyle/>
          <a:p>
            <a:r>
              <a:rPr lang="en-US" dirty="0"/>
              <a:t>2023</a:t>
            </a:r>
          </a:p>
        </p:txBody>
      </p:sp>
    </p:spTree>
    <p:extLst>
      <p:ext uri="{BB962C8B-B14F-4D97-AF65-F5344CB8AC3E}">
        <p14:creationId xmlns:p14="http://schemas.microsoft.com/office/powerpoint/2010/main" val="16767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2AF88A2-87BF-1262-1006-156DC98A1530}"/>
              </a:ext>
            </a:extLst>
          </p:cNvPr>
          <p:cNvSpPr>
            <a:spLocks noGrp="1"/>
          </p:cNvSpPr>
          <p:nvPr>
            <p:ph type="ctrTitle"/>
          </p:nvPr>
        </p:nvSpPr>
        <p:spPr>
          <a:xfrm>
            <a:off x="499798" y="286137"/>
            <a:ext cx="11068811" cy="576064"/>
          </a:xfrm>
        </p:spPr>
        <p:txBody>
          <a:bodyPr/>
          <a:lstStyle/>
          <a:p>
            <a:r>
              <a:rPr lang="en-US" dirty="0"/>
              <a:t>Agenda </a:t>
            </a:r>
          </a:p>
        </p:txBody>
      </p:sp>
      <p:sp>
        <p:nvSpPr>
          <p:cNvPr id="5" name="Content Placeholder 2">
            <a:extLst>
              <a:ext uri="{FF2B5EF4-FFF2-40B4-BE49-F238E27FC236}">
                <a16:creationId xmlns:a16="http://schemas.microsoft.com/office/drawing/2014/main" id="{AB911940-5E0B-FAFC-F5AD-9C2704D41DAB}"/>
              </a:ext>
            </a:extLst>
          </p:cNvPr>
          <p:cNvSpPr txBox="1">
            <a:spLocks/>
          </p:cNvSpPr>
          <p:nvPr/>
        </p:nvSpPr>
        <p:spPr>
          <a:xfrm>
            <a:off x="499798" y="2123066"/>
            <a:ext cx="11068811" cy="2906133"/>
          </a:xfrm>
          <a:prstGeom prst="rect">
            <a:avLst/>
          </a:prstGeom>
          <a:solidFill>
            <a:schemeClr val="accent2">
              <a:lumMod val="20000"/>
              <a:lumOff val="80000"/>
            </a:schemeClr>
          </a:solidFill>
          <a:ln>
            <a:noFill/>
          </a:ln>
        </p:spPr>
        <p:txBody>
          <a:bodyPr anchor="ctr" anchorCtr="0"/>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8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8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endParaRPr lang="en-GB" sz="2000" dirty="0">
              <a:latin typeface="Calibri" panose="020F0502020204030204" pitchFamily="34" charset="0"/>
            </a:endParaRPr>
          </a:p>
        </p:txBody>
      </p:sp>
      <p:sp>
        <p:nvSpPr>
          <p:cNvPr id="6" name="Content Placeholder 1">
            <a:extLst>
              <a:ext uri="{FF2B5EF4-FFF2-40B4-BE49-F238E27FC236}">
                <a16:creationId xmlns:a16="http://schemas.microsoft.com/office/drawing/2014/main" id="{57157830-8A37-F182-7359-F77EA94DF704}"/>
              </a:ext>
            </a:extLst>
          </p:cNvPr>
          <p:cNvSpPr>
            <a:spLocks noGrp="1"/>
          </p:cNvSpPr>
          <p:nvPr>
            <p:ph idx="1"/>
          </p:nvPr>
        </p:nvSpPr>
        <p:spPr>
          <a:xfrm>
            <a:off x="499798" y="2314475"/>
            <a:ext cx="11068811" cy="4840916"/>
          </a:xfrm>
        </p:spPr>
        <p:txBody>
          <a:bodyPr/>
          <a:lstStyle/>
          <a:p>
            <a:pPr marL="0" indent="0" algn="ctr">
              <a:spcBef>
                <a:spcPts val="0"/>
              </a:spcBef>
              <a:buNone/>
            </a:pPr>
            <a:r>
              <a:rPr lang="en-US" dirty="0">
                <a:latin typeface="Calibri" panose="020F0502020204030204" pitchFamily="34" charset="0"/>
                <a:cs typeface="Calibri" panose="020F0502020204030204" pitchFamily="34" charset="0"/>
              </a:rPr>
              <a:t>The Insert tab and inserting charts</a:t>
            </a:r>
          </a:p>
          <a:p>
            <a:pPr marL="0" indent="0" algn="ctr">
              <a:spcBef>
                <a:spcPts val="0"/>
              </a:spcBef>
              <a:buNone/>
            </a:pPr>
            <a:endParaRPr lang="en-US" dirty="0">
              <a:latin typeface="Calibri" panose="020F0502020204030204" pitchFamily="34" charset="0"/>
              <a:cs typeface="Calibri" panose="020F0502020204030204" pitchFamily="34" charset="0"/>
            </a:endParaRPr>
          </a:p>
          <a:p>
            <a:pPr marL="0" indent="0" algn="ctr">
              <a:spcBef>
                <a:spcPts val="0"/>
              </a:spcBef>
              <a:buNone/>
            </a:pPr>
            <a:r>
              <a:rPr lang="en-US" dirty="0">
                <a:latin typeface="Calibri" panose="020F0502020204030204" pitchFamily="34" charset="0"/>
                <a:cs typeface="Calibri" panose="020F0502020204030204" pitchFamily="34" charset="0"/>
              </a:rPr>
              <a:t>Improving Excel’s defaults, 1 – labels and axes</a:t>
            </a:r>
          </a:p>
          <a:p>
            <a:pPr marL="0" indent="0" algn="ctr">
              <a:spcBef>
                <a:spcPts val="0"/>
              </a:spcBef>
              <a:buNone/>
            </a:pPr>
            <a:endParaRPr lang="en-US" dirty="0">
              <a:latin typeface="Calibri" panose="020F0502020204030204" pitchFamily="34" charset="0"/>
              <a:cs typeface="Calibri" panose="020F0502020204030204" pitchFamily="34" charset="0"/>
            </a:endParaRPr>
          </a:p>
          <a:p>
            <a:pPr marL="0" indent="0" algn="ctr">
              <a:spcBef>
                <a:spcPts val="0"/>
              </a:spcBef>
              <a:buNone/>
            </a:pPr>
            <a:r>
              <a:rPr lang="en-US" dirty="0">
                <a:latin typeface="Calibri" panose="020F0502020204030204" pitchFamily="34" charset="0"/>
                <a:cs typeface="Calibri" panose="020F0502020204030204" pitchFamily="34" charset="0"/>
              </a:rPr>
              <a:t>Improving Excel’s defaults, 2 – title and palette</a:t>
            </a:r>
          </a:p>
          <a:p>
            <a:pPr marL="0" indent="0" algn="ctr">
              <a:spcBef>
                <a:spcPts val="0"/>
              </a:spcBef>
              <a:buNone/>
            </a:pPr>
            <a:endParaRPr lang="en-US" dirty="0">
              <a:latin typeface="Calibri" panose="020F0502020204030204" pitchFamily="34" charset="0"/>
              <a:cs typeface="Calibri" panose="020F0502020204030204" pitchFamily="34" charset="0"/>
            </a:endParaRPr>
          </a:p>
          <a:p>
            <a:pPr marL="0" indent="0" algn="ctr">
              <a:spcBef>
                <a:spcPts val="0"/>
              </a:spcBef>
              <a:buNone/>
            </a:pPr>
            <a:r>
              <a:rPr lang="en-US" dirty="0">
                <a:latin typeface="Calibri" panose="020F0502020204030204" pitchFamily="34" charset="0"/>
                <a:cs typeface="Calibri" panose="020F0502020204030204" pitchFamily="34" charset="0"/>
              </a:rPr>
              <a:t>Do’s and don’t s of charting</a:t>
            </a:r>
          </a:p>
          <a:p>
            <a:pPr marL="0" indent="0" algn="ctr">
              <a:spcBef>
                <a:spcPts val="0"/>
              </a:spcBef>
              <a:buNone/>
            </a:pPr>
            <a:endParaRPr lang="en-US" dirty="0">
              <a:latin typeface="Calibri" panose="020F0502020204030204" pitchFamily="34" charset="0"/>
              <a:cs typeface="Calibri" panose="020F0502020204030204" pitchFamily="34" charset="0"/>
            </a:endParaRPr>
          </a:p>
          <a:p>
            <a:pPr marL="0" indent="0" algn="ctr">
              <a:spcBef>
                <a:spcPts val="0"/>
              </a:spcBef>
              <a:buNone/>
            </a:pPr>
            <a:r>
              <a:rPr lang="en-US" dirty="0">
                <a:latin typeface="Calibri" panose="020F0502020204030204" pitchFamily="34" charset="0"/>
                <a:cs typeface="Calibri" panose="020F0502020204030204" pitchFamily="34" charset="0"/>
              </a:rPr>
              <a:t>Exercise</a:t>
            </a:r>
          </a:p>
          <a:p>
            <a:pPr marL="0" indent="0" algn="ctr">
              <a:lnSpc>
                <a:spcPct val="150000"/>
              </a:lnSpc>
              <a:spcBef>
                <a:spcPts val="0"/>
              </a:spcBef>
              <a:buNone/>
            </a:pPr>
            <a:endParaRPr lang="en-GB" dirty="0">
              <a:latin typeface="Calibri" panose="020F0502020204030204" pitchFamily="34" charset="0"/>
              <a:cs typeface="Calibri" panose="020F0502020204030204" pitchFamily="34" charset="0"/>
            </a:endParaRPr>
          </a:p>
        </p:txBody>
      </p:sp>
      <p:sp>
        <p:nvSpPr>
          <p:cNvPr id="2" name="Footer Placeholder 3">
            <a:extLst>
              <a:ext uri="{FF2B5EF4-FFF2-40B4-BE49-F238E27FC236}">
                <a16:creationId xmlns:a16="http://schemas.microsoft.com/office/drawing/2014/main" id="{029E1FE0-2E2A-D22E-4279-4CD3B6A7D85E}"/>
              </a:ext>
            </a:extLst>
          </p:cNvPr>
          <p:cNvSpPr>
            <a:spLocks noGrp="1"/>
          </p:cNvSpPr>
          <p:nvPr>
            <p:ph type="ftr" sz="quarter" idx="11"/>
          </p:nvPr>
        </p:nvSpPr>
        <p:spPr>
          <a:xfrm>
            <a:off x="7597478" y="6482114"/>
            <a:ext cx="3529031" cy="228600"/>
          </a:xfrm>
        </p:spPr>
        <p:txBody>
          <a:bodyPr/>
          <a:lstStyle/>
          <a:p>
            <a:r>
              <a:rPr lang="en-US"/>
              <a:t>Bank of America</a:t>
            </a:r>
          </a:p>
        </p:txBody>
      </p:sp>
      <p:sp>
        <p:nvSpPr>
          <p:cNvPr id="3" name="Slide Number Placeholder 4">
            <a:extLst>
              <a:ext uri="{FF2B5EF4-FFF2-40B4-BE49-F238E27FC236}">
                <a16:creationId xmlns:a16="http://schemas.microsoft.com/office/drawing/2014/main" id="{9EA43215-D614-946D-3091-38BCF11AE9B5}"/>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2</a:t>
            </a:fld>
            <a:endParaRPr lang="en-US"/>
          </a:p>
        </p:txBody>
      </p:sp>
    </p:spTree>
    <p:extLst>
      <p:ext uri="{BB962C8B-B14F-4D97-AF65-F5344CB8AC3E}">
        <p14:creationId xmlns:p14="http://schemas.microsoft.com/office/powerpoint/2010/main" val="304247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2E34CE-4925-A1BD-D9D1-8E49341ABD7D}"/>
              </a:ext>
            </a:extLst>
          </p:cNvPr>
          <p:cNvSpPr>
            <a:spLocks noGrp="1"/>
          </p:cNvSpPr>
          <p:nvPr>
            <p:ph type="ctrTitle"/>
          </p:nvPr>
        </p:nvSpPr>
        <p:spPr/>
        <p:txBody>
          <a:bodyPr/>
          <a:lstStyle/>
          <a:p>
            <a:r>
              <a:rPr lang="en-CA" dirty="0"/>
              <a:t>The </a:t>
            </a:r>
            <a:r>
              <a:rPr lang="en-CA" b="1" dirty="0"/>
              <a:t>INSERT </a:t>
            </a:r>
            <a:r>
              <a:rPr lang="en-CA" dirty="0"/>
              <a:t>tab and inserting charts</a:t>
            </a:r>
            <a:endParaRPr lang="en-US" dirty="0"/>
          </a:p>
        </p:txBody>
      </p:sp>
      <p:pic>
        <p:nvPicPr>
          <p:cNvPr id="4" name="Picture 3">
            <a:extLst>
              <a:ext uri="{FF2B5EF4-FFF2-40B4-BE49-F238E27FC236}">
                <a16:creationId xmlns:a16="http://schemas.microsoft.com/office/drawing/2014/main" id="{13DEF0BB-AED2-1C01-0D00-8050AC2D0CC8}"/>
              </a:ext>
            </a:extLst>
          </p:cNvPr>
          <p:cNvPicPr>
            <a:picLocks noChangeAspect="1"/>
          </p:cNvPicPr>
          <p:nvPr/>
        </p:nvPicPr>
        <p:blipFill>
          <a:blip r:embed="rId3"/>
          <a:stretch>
            <a:fillRect/>
          </a:stretch>
        </p:blipFill>
        <p:spPr>
          <a:xfrm>
            <a:off x="1163623" y="3198367"/>
            <a:ext cx="9582917" cy="1876211"/>
          </a:xfrm>
          <a:prstGeom prst="rect">
            <a:avLst/>
          </a:prstGeom>
        </p:spPr>
      </p:pic>
      <p:sp>
        <p:nvSpPr>
          <p:cNvPr id="5" name="Oval 4">
            <a:extLst>
              <a:ext uri="{FF2B5EF4-FFF2-40B4-BE49-F238E27FC236}">
                <a16:creationId xmlns:a16="http://schemas.microsoft.com/office/drawing/2014/main" id="{72D6536C-80A3-E01B-C58D-60D00C3B791E}"/>
              </a:ext>
            </a:extLst>
          </p:cNvPr>
          <p:cNvSpPr/>
          <p:nvPr/>
        </p:nvSpPr>
        <p:spPr>
          <a:xfrm>
            <a:off x="5955082" y="2632260"/>
            <a:ext cx="432048" cy="432048"/>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Rectangle 5">
            <a:extLst>
              <a:ext uri="{FF2B5EF4-FFF2-40B4-BE49-F238E27FC236}">
                <a16:creationId xmlns:a16="http://schemas.microsoft.com/office/drawing/2014/main" id="{98F35D20-9A2D-E512-85FD-18802356427F}"/>
              </a:ext>
            </a:extLst>
          </p:cNvPr>
          <p:cNvSpPr/>
          <p:nvPr/>
        </p:nvSpPr>
        <p:spPr>
          <a:xfrm>
            <a:off x="2858738" y="3256686"/>
            <a:ext cx="784364" cy="26840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24AA69A-9987-F900-C066-2F4137ACF2C9}"/>
              </a:ext>
            </a:extLst>
          </p:cNvPr>
          <p:cNvSpPr/>
          <p:nvPr/>
        </p:nvSpPr>
        <p:spPr>
          <a:xfrm>
            <a:off x="6019664" y="3559062"/>
            <a:ext cx="3103770" cy="151551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2731493-078F-439A-98C4-1C59BBA43C18}"/>
              </a:ext>
            </a:extLst>
          </p:cNvPr>
          <p:cNvSpPr/>
          <p:nvPr/>
        </p:nvSpPr>
        <p:spPr>
          <a:xfrm>
            <a:off x="2608773" y="2640644"/>
            <a:ext cx="432048" cy="432048"/>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a:extLst>
              <a:ext uri="{FF2B5EF4-FFF2-40B4-BE49-F238E27FC236}">
                <a16:creationId xmlns:a16="http://schemas.microsoft.com/office/drawing/2014/main" id="{0E731B7C-30E2-E8CB-0B5F-90A182DD5C76}"/>
              </a:ext>
            </a:extLst>
          </p:cNvPr>
          <p:cNvSpPr/>
          <p:nvPr/>
        </p:nvSpPr>
        <p:spPr>
          <a:xfrm>
            <a:off x="1370474" y="1372120"/>
            <a:ext cx="432048" cy="432048"/>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TextBox 9">
            <a:extLst>
              <a:ext uri="{FF2B5EF4-FFF2-40B4-BE49-F238E27FC236}">
                <a16:creationId xmlns:a16="http://schemas.microsoft.com/office/drawing/2014/main" id="{81A27140-3A4B-D087-BC50-FEB63FC31913}"/>
              </a:ext>
            </a:extLst>
          </p:cNvPr>
          <p:cNvSpPr txBox="1"/>
          <p:nvPr/>
        </p:nvSpPr>
        <p:spPr>
          <a:xfrm>
            <a:off x="1994642" y="1434836"/>
            <a:ext cx="4265911" cy="338554"/>
          </a:xfrm>
          <a:prstGeom prst="rect">
            <a:avLst/>
          </a:prstGeom>
          <a:noFill/>
        </p:spPr>
        <p:txBody>
          <a:bodyPr wrap="none" rtlCol="0">
            <a:spAutoFit/>
          </a:bodyPr>
          <a:lstStyle/>
          <a:p>
            <a:r>
              <a:rPr lang="en-GB" sz="1600" dirty="0">
                <a:latin typeface="+mn-lt"/>
              </a:rPr>
              <a:t>Select the data range you want to chart.</a:t>
            </a:r>
          </a:p>
        </p:txBody>
      </p:sp>
      <p:sp>
        <p:nvSpPr>
          <p:cNvPr id="11" name="TextBox 10">
            <a:extLst>
              <a:ext uri="{FF2B5EF4-FFF2-40B4-BE49-F238E27FC236}">
                <a16:creationId xmlns:a16="http://schemas.microsoft.com/office/drawing/2014/main" id="{0DADCE41-D944-0897-6FB7-6B39F868DC9A}"/>
              </a:ext>
            </a:extLst>
          </p:cNvPr>
          <p:cNvSpPr txBox="1"/>
          <p:nvPr/>
        </p:nvSpPr>
        <p:spPr>
          <a:xfrm>
            <a:off x="3176453" y="2669385"/>
            <a:ext cx="2100255" cy="338554"/>
          </a:xfrm>
          <a:prstGeom prst="rect">
            <a:avLst/>
          </a:prstGeom>
          <a:noFill/>
        </p:spPr>
        <p:txBody>
          <a:bodyPr wrap="none" rtlCol="0">
            <a:spAutoFit/>
          </a:bodyPr>
          <a:lstStyle/>
          <a:p>
            <a:r>
              <a:rPr lang="en-GB" sz="1600" dirty="0">
                <a:latin typeface="+mn-lt"/>
              </a:rPr>
              <a:t>Click the </a:t>
            </a:r>
            <a:r>
              <a:rPr lang="en-GB" sz="1600" b="1" dirty="0">
                <a:latin typeface="+mn-lt"/>
              </a:rPr>
              <a:t>Insert </a:t>
            </a:r>
            <a:r>
              <a:rPr lang="en-GB" sz="1600" dirty="0">
                <a:latin typeface="+mn-lt"/>
              </a:rPr>
              <a:t>tab.</a:t>
            </a:r>
          </a:p>
        </p:txBody>
      </p:sp>
      <p:sp>
        <p:nvSpPr>
          <p:cNvPr id="12" name="TextBox 11">
            <a:extLst>
              <a:ext uri="{FF2B5EF4-FFF2-40B4-BE49-F238E27FC236}">
                <a16:creationId xmlns:a16="http://schemas.microsoft.com/office/drawing/2014/main" id="{765EFA35-95C0-2E73-65BC-AEBAB6D5F8D4}"/>
              </a:ext>
            </a:extLst>
          </p:cNvPr>
          <p:cNvSpPr txBox="1"/>
          <p:nvPr/>
        </p:nvSpPr>
        <p:spPr>
          <a:xfrm>
            <a:off x="6492621" y="2666550"/>
            <a:ext cx="4386137" cy="338554"/>
          </a:xfrm>
          <a:prstGeom prst="rect">
            <a:avLst/>
          </a:prstGeom>
          <a:noFill/>
        </p:spPr>
        <p:txBody>
          <a:bodyPr wrap="none" rtlCol="0">
            <a:spAutoFit/>
          </a:bodyPr>
          <a:lstStyle/>
          <a:p>
            <a:r>
              <a:rPr lang="en-GB" sz="1600" dirty="0">
                <a:latin typeface="+mn-lt"/>
              </a:rPr>
              <a:t>Choose the type of chart you want to use.</a:t>
            </a:r>
          </a:p>
        </p:txBody>
      </p:sp>
      <p:sp>
        <p:nvSpPr>
          <p:cNvPr id="13" name="Oval 12">
            <a:extLst>
              <a:ext uri="{FF2B5EF4-FFF2-40B4-BE49-F238E27FC236}">
                <a16:creationId xmlns:a16="http://schemas.microsoft.com/office/drawing/2014/main" id="{E0EA5856-D274-3480-0A57-E02B9F68F06E}"/>
              </a:ext>
            </a:extLst>
          </p:cNvPr>
          <p:cNvSpPr/>
          <p:nvPr/>
        </p:nvSpPr>
        <p:spPr>
          <a:xfrm>
            <a:off x="2153738" y="5480968"/>
            <a:ext cx="432048" cy="432048"/>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4</a:t>
            </a:r>
          </a:p>
        </p:txBody>
      </p:sp>
      <p:sp>
        <p:nvSpPr>
          <p:cNvPr id="14" name="TextBox 13">
            <a:extLst>
              <a:ext uri="{FF2B5EF4-FFF2-40B4-BE49-F238E27FC236}">
                <a16:creationId xmlns:a16="http://schemas.microsoft.com/office/drawing/2014/main" id="{8FCA28AA-F49C-7C4B-04D5-56A1EDEDA68E}"/>
              </a:ext>
            </a:extLst>
          </p:cNvPr>
          <p:cNvSpPr txBox="1"/>
          <p:nvPr/>
        </p:nvSpPr>
        <p:spPr>
          <a:xfrm>
            <a:off x="2714722" y="5526980"/>
            <a:ext cx="6607899" cy="338554"/>
          </a:xfrm>
          <a:prstGeom prst="rect">
            <a:avLst/>
          </a:prstGeom>
          <a:noFill/>
        </p:spPr>
        <p:txBody>
          <a:bodyPr wrap="none" lIns="91440" tIns="45720" rIns="91440" bIns="45720" rtlCol="0" anchor="t">
            <a:spAutoFit/>
          </a:bodyPr>
          <a:lstStyle/>
          <a:p>
            <a:r>
              <a:rPr lang="en-GB" sz="1600" dirty="0">
                <a:latin typeface="+mn-lt"/>
              </a:rPr>
              <a:t>Alternatively, create a chart in the same worksheet with </a:t>
            </a:r>
            <a:r>
              <a:rPr lang="en-US" sz="1600" b="1" dirty="0">
                <a:latin typeface="+mn-lt"/>
              </a:rPr>
              <a:t>ALT + F1</a:t>
            </a:r>
            <a:r>
              <a:rPr lang="en-US" sz="1600" dirty="0">
                <a:latin typeface="+mn-lt"/>
              </a:rPr>
              <a:t>.</a:t>
            </a:r>
          </a:p>
        </p:txBody>
      </p:sp>
      <p:sp>
        <p:nvSpPr>
          <p:cNvPr id="2" name="Footer Placeholder 3">
            <a:extLst>
              <a:ext uri="{FF2B5EF4-FFF2-40B4-BE49-F238E27FC236}">
                <a16:creationId xmlns:a16="http://schemas.microsoft.com/office/drawing/2014/main" id="{717B89A8-CB10-7E63-1E98-2F16B4E258CE}"/>
              </a:ext>
            </a:extLst>
          </p:cNvPr>
          <p:cNvSpPr>
            <a:spLocks noGrp="1"/>
          </p:cNvSpPr>
          <p:nvPr>
            <p:ph type="ftr" sz="quarter" idx="11"/>
          </p:nvPr>
        </p:nvSpPr>
        <p:spPr>
          <a:xfrm>
            <a:off x="7597478" y="6482114"/>
            <a:ext cx="3529031" cy="228600"/>
          </a:xfrm>
        </p:spPr>
        <p:txBody>
          <a:bodyPr/>
          <a:lstStyle/>
          <a:p>
            <a:r>
              <a:rPr lang="en-US"/>
              <a:t>Bank of America</a:t>
            </a:r>
          </a:p>
        </p:txBody>
      </p:sp>
      <p:sp>
        <p:nvSpPr>
          <p:cNvPr id="15" name="Slide Number Placeholder 4">
            <a:extLst>
              <a:ext uri="{FF2B5EF4-FFF2-40B4-BE49-F238E27FC236}">
                <a16:creationId xmlns:a16="http://schemas.microsoft.com/office/drawing/2014/main" id="{034968A6-0B72-6EDE-5798-4F1713D0C0CF}"/>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3</a:t>
            </a:fld>
            <a:endParaRPr lang="en-US"/>
          </a:p>
        </p:txBody>
      </p:sp>
    </p:spTree>
    <p:extLst>
      <p:ext uri="{BB962C8B-B14F-4D97-AF65-F5344CB8AC3E}">
        <p14:creationId xmlns:p14="http://schemas.microsoft.com/office/powerpoint/2010/main" val="1983580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66354B-3373-AF17-14D8-E972B159D845}"/>
              </a:ext>
            </a:extLst>
          </p:cNvPr>
          <p:cNvSpPr>
            <a:spLocks noGrp="1"/>
          </p:cNvSpPr>
          <p:nvPr>
            <p:ph type="ctrTitle"/>
          </p:nvPr>
        </p:nvSpPr>
        <p:spPr/>
        <p:txBody>
          <a:bodyPr/>
          <a:lstStyle/>
          <a:p>
            <a:r>
              <a:rPr lang="en-CA" dirty="0"/>
              <a:t>Improving Excel’s defaults, 1: labels and Axes </a:t>
            </a:r>
            <a:endParaRPr lang="en-US" dirty="0"/>
          </a:p>
        </p:txBody>
      </p:sp>
      <p:pic>
        <p:nvPicPr>
          <p:cNvPr id="4" name="Picture 3">
            <a:extLst>
              <a:ext uri="{FF2B5EF4-FFF2-40B4-BE49-F238E27FC236}">
                <a16:creationId xmlns:a16="http://schemas.microsoft.com/office/drawing/2014/main" id="{9E32DC86-B409-D4CF-79FB-732DB6389179}"/>
              </a:ext>
            </a:extLst>
          </p:cNvPr>
          <p:cNvPicPr>
            <a:picLocks noChangeAspect="1"/>
          </p:cNvPicPr>
          <p:nvPr/>
        </p:nvPicPr>
        <p:blipFill>
          <a:blip r:embed="rId2"/>
          <a:stretch>
            <a:fillRect/>
          </a:stretch>
        </p:blipFill>
        <p:spPr>
          <a:xfrm>
            <a:off x="1230283" y="1332364"/>
            <a:ext cx="9335079" cy="4256876"/>
          </a:xfrm>
          <a:prstGeom prst="rect">
            <a:avLst/>
          </a:prstGeom>
        </p:spPr>
      </p:pic>
      <p:sp>
        <p:nvSpPr>
          <p:cNvPr id="5" name="TextBox 4">
            <a:extLst>
              <a:ext uri="{FF2B5EF4-FFF2-40B4-BE49-F238E27FC236}">
                <a16:creationId xmlns:a16="http://schemas.microsoft.com/office/drawing/2014/main" id="{11483F10-4A87-C066-B86B-B12ED6FA6912}"/>
              </a:ext>
            </a:extLst>
          </p:cNvPr>
          <p:cNvSpPr txBox="1"/>
          <p:nvPr/>
        </p:nvSpPr>
        <p:spPr>
          <a:xfrm>
            <a:off x="1372318" y="3717032"/>
            <a:ext cx="3765419" cy="923330"/>
          </a:xfrm>
          <a:prstGeom prst="rect">
            <a:avLst/>
          </a:prstGeom>
          <a:noFill/>
        </p:spPr>
        <p:txBody>
          <a:bodyPr wrap="square" rtlCol="0">
            <a:spAutoFit/>
          </a:bodyPr>
          <a:lstStyle/>
          <a:p>
            <a:r>
              <a:rPr lang="en-GB" dirty="0">
                <a:latin typeface="+mn-lt"/>
              </a:rPr>
              <a:t>Here, the default labels provided by Excel are too far away from the data line.</a:t>
            </a:r>
          </a:p>
        </p:txBody>
      </p:sp>
      <p:sp>
        <p:nvSpPr>
          <p:cNvPr id="6" name="TextBox 5">
            <a:extLst>
              <a:ext uri="{FF2B5EF4-FFF2-40B4-BE49-F238E27FC236}">
                <a16:creationId xmlns:a16="http://schemas.microsoft.com/office/drawing/2014/main" id="{FA414077-2F96-1B99-EC73-46FBE0E76376}"/>
              </a:ext>
            </a:extLst>
          </p:cNvPr>
          <p:cNvSpPr txBox="1"/>
          <p:nvPr/>
        </p:nvSpPr>
        <p:spPr>
          <a:xfrm>
            <a:off x="1372318" y="4847704"/>
            <a:ext cx="3960440" cy="646331"/>
          </a:xfrm>
          <a:prstGeom prst="rect">
            <a:avLst/>
          </a:prstGeom>
          <a:noFill/>
        </p:spPr>
        <p:txBody>
          <a:bodyPr wrap="square" rtlCol="0">
            <a:spAutoFit/>
          </a:bodyPr>
          <a:lstStyle/>
          <a:p>
            <a:r>
              <a:rPr lang="en-GB" dirty="0">
                <a:latin typeface="+mn-lt"/>
              </a:rPr>
              <a:t>We can solve this by labelling individual data points.</a:t>
            </a:r>
          </a:p>
        </p:txBody>
      </p:sp>
      <p:sp>
        <p:nvSpPr>
          <p:cNvPr id="7" name="Rectangle 6">
            <a:extLst>
              <a:ext uri="{FF2B5EF4-FFF2-40B4-BE49-F238E27FC236}">
                <a16:creationId xmlns:a16="http://schemas.microsoft.com/office/drawing/2014/main" id="{10B9CCA2-D9CC-D5EA-16AA-08FA08D40195}"/>
              </a:ext>
            </a:extLst>
          </p:cNvPr>
          <p:cNvSpPr/>
          <p:nvPr/>
        </p:nvSpPr>
        <p:spPr>
          <a:xfrm>
            <a:off x="5975595" y="4636094"/>
            <a:ext cx="4400929" cy="74153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Footer Placeholder 3">
            <a:extLst>
              <a:ext uri="{FF2B5EF4-FFF2-40B4-BE49-F238E27FC236}">
                <a16:creationId xmlns:a16="http://schemas.microsoft.com/office/drawing/2014/main" id="{940D5EE9-810C-5A43-021B-9AC21E72508F}"/>
              </a:ext>
            </a:extLst>
          </p:cNvPr>
          <p:cNvSpPr>
            <a:spLocks noGrp="1"/>
          </p:cNvSpPr>
          <p:nvPr>
            <p:ph type="ftr" sz="quarter" idx="11"/>
          </p:nvPr>
        </p:nvSpPr>
        <p:spPr>
          <a:xfrm>
            <a:off x="7597478" y="6482114"/>
            <a:ext cx="3529031" cy="228600"/>
          </a:xfrm>
        </p:spPr>
        <p:txBody>
          <a:bodyPr/>
          <a:lstStyle/>
          <a:p>
            <a:r>
              <a:rPr lang="en-US"/>
              <a:t>Bank of America</a:t>
            </a:r>
          </a:p>
        </p:txBody>
      </p:sp>
      <p:sp>
        <p:nvSpPr>
          <p:cNvPr id="8" name="Slide Number Placeholder 4">
            <a:extLst>
              <a:ext uri="{FF2B5EF4-FFF2-40B4-BE49-F238E27FC236}">
                <a16:creationId xmlns:a16="http://schemas.microsoft.com/office/drawing/2014/main" id="{016CB568-EE55-6928-2BD8-F0F5B0C21964}"/>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4</a:t>
            </a:fld>
            <a:endParaRPr lang="en-US"/>
          </a:p>
        </p:txBody>
      </p:sp>
    </p:spTree>
    <p:extLst>
      <p:ext uri="{BB962C8B-B14F-4D97-AF65-F5344CB8AC3E}">
        <p14:creationId xmlns:p14="http://schemas.microsoft.com/office/powerpoint/2010/main" val="230541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25BF0C-52CA-A938-ED59-E9383EF5D92C}"/>
              </a:ext>
            </a:extLst>
          </p:cNvPr>
          <p:cNvSpPr>
            <a:spLocks noGrp="1"/>
          </p:cNvSpPr>
          <p:nvPr>
            <p:ph type="ctrTitle"/>
          </p:nvPr>
        </p:nvSpPr>
        <p:spPr/>
        <p:txBody>
          <a:bodyPr/>
          <a:lstStyle/>
          <a:p>
            <a:r>
              <a:rPr lang="en-CA" dirty="0"/>
              <a:t>Improving Excel’s defaults, 1: labels and Axes </a:t>
            </a:r>
            <a:endParaRPr lang="en-US" dirty="0"/>
          </a:p>
        </p:txBody>
      </p:sp>
      <p:pic>
        <p:nvPicPr>
          <p:cNvPr id="4" name="Picture 3">
            <a:extLst>
              <a:ext uri="{FF2B5EF4-FFF2-40B4-BE49-F238E27FC236}">
                <a16:creationId xmlns:a16="http://schemas.microsoft.com/office/drawing/2014/main" id="{C3C1E67A-A22B-2E4B-9F7F-361B714AB73F}"/>
              </a:ext>
            </a:extLst>
          </p:cNvPr>
          <p:cNvPicPr>
            <a:picLocks noChangeAspect="1"/>
          </p:cNvPicPr>
          <p:nvPr/>
        </p:nvPicPr>
        <p:blipFill>
          <a:blip r:embed="rId2"/>
          <a:stretch>
            <a:fillRect/>
          </a:stretch>
        </p:blipFill>
        <p:spPr>
          <a:xfrm>
            <a:off x="1464528" y="1460070"/>
            <a:ext cx="9262944" cy="3792579"/>
          </a:xfrm>
          <a:prstGeom prst="rect">
            <a:avLst/>
          </a:prstGeom>
        </p:spPr>
      </p:pic>
      <p:sp>
        <p:nvSpPr>
          <p:cNvPr id="5" name="TextBox 4">
            <a:extLst>
              <a:ext uri="{FF2B5EF4-FFF2-40B4-BE49-F238E27FC236}">
                <a16:creationId xmlns:a16="http://schemas.microsoft.com/office/drawing/2014/main" id="{B81C4ED5-9D3F-BF67-96BF-6FC043DBB2F1}"/>
              </a:ext>
            </a:extLst>
          </p:cNvPr>
          <p:cNvSpPr txBox="1"/>
          <p:nvPr/>
        </p:nvSpPr>
        <p:spPr>
          <a:xfrm>
            <a:off x="1489240" y="3717032"/>
            <a:ext cx="3960440" cy="646331"/>
          </a:xfrm>
          <a:prstGeom prst="rect">
            <a:avLst/>
          </a:prstGeom>
          <a:noFill/>
        </p:spPr>
        <p:txBody>
          <a:bodyPr wrap="square" rtlCol="0">
            <a:spAutoFit/>
          </a:bodyPr>
          <a:lstStyle/>
          <a:p>
            <a:r>
              <a:rPr lang="en-GB" dirty="0">
                <a:latin typeface="+mn-lt"/>
              </a:rPr>
              <a:t>Placing and colour makes the connection far clearer.</a:t>
            </a:r>
          </a:p>
        </p:txBody>
      </p:sp>
      <p:sp>
        <p:nvSpPr>
          <p:cNvPr id="2" name="Footer Placeholder 3">
            <a:extLst>
              <a:ext uri="{FF2B5EF4-FFF2-40B4-BE49-F238E27FC236}">
                <a16:creationId xmlns:a16="http://schemas.microsoft.com/office/drawing/2014/main" id="{C04C70B5-DE5A-9C52-ADE8-BC298ADE17F8}"/>
              </a:ext>
            </a:extLst>
          </p:cNvPr>
          <p:cNvSpPr>
            <a:spLocks noGrp="1"/>
          </p:cNvSpPr>
          <p:nvPr>
            <p:ph type="ftr" sz="quarter" idx="11"/>
          </p:nvPr>
        </p:nvSpPr>
        <p:spPr>
          <a:xfrm>
            <a:off x="7597478" y="6482114"/>
            <a:ext cx="3529031" cy="228600"/>
          </a:xfrm>
        </p:spPr>
        <p:txBody>
          <a:bodyPr/>
          <a:lstStyle/>
          <a:p>
            <a:r>
              <a:rPr lang="en-US"/>
              <a:t>Bank of America</a:t>
            </a:r>
          </a:p>
        </p:txBody>
      </p:sp>
      <p:sp>
        <p:nvSpPr>
          <p:cNvPr id="6" name="Slide Number Placeholder 4">
            <a:extLst>
              <a:ext uri="{FF2B5EF4-FFF2-40B4-BE49-F238E27FC236}">
                <a16:creationId xmlns:a16="http://schemas.microsoft.com/office/drawing/2014/main" id="{601A4D50-9E58-75E6-98E1-6A97AABA6376}"/>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5</a:t>
            </a:fld>
            <a:endParaRPr lang="en-US"/>
          </a:p>
        </p:txBody>
      </p:sp>
    </p:spTree>
    <p:extLst>
      <p:ext uri="{BB962C8B-B14F-4D97-AF65-F5344CB8AC3E}">
        <p14:creationId xmlns:p14="http://schemas.microsoft.com/office/powerpoint/2010/main" val="234415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E8B3B5-EE69-929A-0045-259CA821A297}"/>
              </a:ext>
            </a:extLst>
          </p:cNvPr>
          <p:cNvSpPr>
            <a:spLocks noGrp="1"/>
          </p:cNvSpPr>
          <p:nvPr>
            <p:ph type="ctrTitle"/>
          </p:nvPr>
        </p:nvSpPr>
        <p:spPr/>
        <p:txBody>
          <a:bodyPr/>
          <a:lstStyle/>
          <a:p>
            <a:r>
              <a:rPr lang="en-CA" dirty="0"/>
              <a:t>Improving Excel’s defaults, 2: title and Palette</a:t>
            </a:r>
            <a:endParaRPr lang="en-US" dirty="0"/>
          </a:p>
        </p:txBody>
      </p:sp>
      <p:pic>
        <p:nvPicPr>
          <p:cNvPr id="4" name="Picture 3">
            <a:extLst>
              <a:ext uri="{FF2B5EF4-FFF2-40B4-BE49-F238E27FC236}">
                <a16:creationId xmlns:a16="http://schemas.microsoft.com/office/drawing/2014/main" id="{81F8EF29-80D9-5904-C9C0-BD1CDEA64C78}"/>
              </a:ext>
            </a:extLst>
          </p:cNvPr>
          <p:cNvPicPr>
            <a:picLocks noChangeAspect="1"/>
          </p:cNvPicPr>
          <p:nvPr/>
        </p:nvPicPr>
        <p:blipFill>
          <a:blip r:embed="rId3"/>
          <a:stretch>
            <a:fillRect/>
          </a:stretch>
        </p:blipFill>
        <p:spPr>
          <a:xfrm>
            <a:off x="1463143" y="1453673"/>
            <a:ext cx="9265714" cy="3764078"/>
          </a:xfrm>
          <a:prstGeom prst="rect">
            <a:avLst/>
          </a:prstGeom>
        </p:spPr>
      </p:pic>
      <p:sp>
        <p:nvSpPr>
          <p:cNvPr id="5" name="TextBox 4">
            <a:extLst>
              <a:ext uri="{FF2B5EF4-FFF2-40B4-BE49-F238E27FC236}">
                <a16:creationId xmlns:a16="http://schemas.microsoft.com/office/drawing/2014/main" id="{D931A179-A52C-382E-9356-943A04F382FD}"/>
              </a:ext>
            </a:extLst>
          </p:cNvPr>
          <p:cNvSpPr txBox="1"/>
          <p:nvPr/>
        </p:nvSpPr>
        <p:spPr>
          <a:xfrm>
            <a:off x="1492919" y="3717032"/>
            <a:ext cx="3960440" cy="1477328"/>
          </a:xfrm>
          <a:prstGeom prst="rect">
            <a:avLst/>
          </a:prstGeom>
          <a:noFill/>
        </p:spPr>
        <p:txBody>
          <a:bodyPr wrap="square" rtlCol="0">
            <a:spAutoFit/>
          </a:bodyPr>
          <a:lstStyle/>
          <a:p>
            <a:r>
              <a:rPr lang="en-GB" dirty="0">
                <a:latin typeface="+mn-lt"/>
              </a:rPr>
              <a:t>The default chart title tells us nothing about the chart.</a:t>
            </a:r>
            <a:br>
              <a:rPr lang="en-GB" dirty="0">
                <a:latin typeface="+mn-lt"/>
              </a:rPr>
            </a:br>
            <a:br>
              <a:rPr lang="en-GB" dirty="0">
                <a:latin typeface="+mn-lt"/>
              </a:rPr>
            </a:br>
            <a:r>
              <a:rPr lang="en-GB" dirty="0">
                <a:latin typeface="+mn-lt"/>
              </a:rPr>
              <a:t>We can click on it and manually write in the title, or…</a:t>
            </a:r>
          </a:p>
        </p:txBody>
      </p:sp>
      <p:sp>
        <p:nvSpPr>
          <p:cNvPr id="2" name="Footer Placeholder 3">
            <a:extLst>
              <a:ext uri="{FF2B5EF4-FFF2-40B4-BE49-F238E27FC236}">
                <a16:creationId xmlns:a16="http://schemas.microsoft.com/office/drawing/2014/main" id="{00D55B00-1C06-999A-59DF-A2E3F354FEA0}"/>
              </a:ext>
            </a:extLst>
          </p:cNvPr>
          <p:cNvSpPr>
            <a:spLocks noGrp="1"/>
          </p:cNvSpPr>
          <p:nvPr>
            <p:ph type="ftr" sz="quarter" idx="11"/>
          </p:nvPr>
        </p:nvSpPr>
        <p:spPr>
          <a:xfrm>
            <a:off x="7597478" y="6482114"/>
            <a:ext cx="3529031" cy="228600"/>
          </a:xfrm>
        </p:spPr>
        <p:txBody>
          <a:bodyPr/>
          <a:lstStyle/>
          <a:p>
            <a:r>
              <a:rPr lang="en-US"/>
              <a:t>Bank of America</a:t>
            </a:r>
          </a:p>
        </p:txBody>
      </p:sp>
      <p:sp>
        <p:nvSpPr>
          <p:cNvPr id="6" name="Slide Number Placeholder 4">
            <a:extLst>
              <a:ext uri="{FF2B5EF4-FFF2-40B4-BE49-F238E27FC236}">
                <a16:creationId xmlns:a16="http://schemas.microsoft.com/office/drawing/2014/main" id="{760A67CE-9178-0DD9-B70A-2E7AF74A5FFB}"/>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6</a:t>
            </a:fld>
            <a:endParaRPr lang="en-US"/>
          </a:p>
        </p:txBody>
      </p:sp>
    </p:spTree>
    <p:extLst>
      <p:ext uri="{BB962C8B-B14F-4D97-AF65-F5344CB8AC3E}">
        <p14:creationId xmlns:p14="http://schemas.microsoft.com/office/powerpoint/2010/main" val="304916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1E715A-BA82-83BF-914E-08D1020F74D0}"/>
              </a:ext>
            </a:extLst>
          </p:cNvPr>
          <p:cNvSpPr>
            <a:spLocks noGrp="1"/>
          </p:cNvSpPr>
          <p:nvPr>
            <p:ph type="ctrTitle"/>
          </p:nvPr>
        </p:nvSpPr>
        <p:spPr/>
        <p:txBody>
          <a:bodyPr/>
          <a:lstStyle/>
          <a:p>
            <a:r>
              <a:rPr lang="en-CA" dirty="0"/>
              <a:t>Improving Excel’s defaults, 2: title and Palette</a:t>
            </a:r>
            <a:endParaRPr lang="en-US" dirty="0"/>
          </a:p>
        </p:txBody>
      </p:sp>
      <p:pic>
        <p:nvPicPr>
          <p:cNvPr id="4" name="Picture 3">
            <a:extLst>
              <a:ext uri="{FF2B5EF4-FFF2-40B4-BE49-F238E27FC236}">
                <a16:creationId xmlns:a16="http://schemas.microsoft.com/office/drawing/2014/main" id="{01C56B30-B203-A28B-F0B9-4059ABEA7881}"/>
              </a:ext>
            </a:extLst>
          </p:cNvPr>
          <p:cNvPicPr>
            <a:picLocks noChangeAspect="1"/>
          </p:cNvPicPr>
          <p:nvPr/>
        </p:nvPicPr>
        <p:blipFill>
          <a:blip r:embed="rId3"/>
          <a:stretch>
            <a:fillRect/>
          </a:stretch>
        </p:blipFill>
        <p:spPr>
          <a:xfrm>
            <a:off x="1381220" y="1379084"/>
            <a:ext cx="9429560" cy="4243302"/>
          </a:xfrm>
          <a:prstGeom prst="rect">
            <a:avLst/>
          </a:prstGeom>
        </p:spPr>
      </p:pic>
      <p:sp>
        <p:nvSpPr>
          <p:cNvPr id="5" name="TextBox 4">
            <a:extLst>
              <a:ext uri="{FF2B5EF4-FFF2-40B4-BE49-F238E27FC236}">
                <a16:creationId xmlns:a16="http://schemas.microsoft.com/office/drawing/2014/main" id="{3C2A4505-899D-FF60-C9FB-A3A5113A92C4}"/>
              </a:ext>
            </a:extLst>
          </p:cNvPr>
          <p:cNvSpPr txBox="1"/>
          <p:nvPr/>
        </p:nvSpPr>
        <p:spPr>
          <a:xfrm>
            <a:off x="1576036" y="4171354"/>
            <a:ext cx="4027013" cy="1200329"/>
          </a:xfrm>
          <a:prstGeom prst="rect">
            <a:avLst/>
          </a:prstGeom>
          <a:noFill/>
        </p:spPr>
        <p:txBody>
          <a:bodyPr wrap="square" rtlCol="0">
            <a:spAutoFit/>
          </a:bodyPr>
          <a:lstStyle/>
          <a:p>
            <a:r>
              <a:rPr lang="en-GB" dirty="0">
                <a:latin typeface="+mn-lt"/>
              </a:rPr>
              <a:t>…use a formula.</a:t>
            </a:r>
            <a:br>
              <a:rPr lang="en-GB" dirty="0">
                <a:latin typeface="+mn-lt"/>
              </a:rPr>
            </a:br>
            <a:br>
              <a:rPr lang="en-GB" dirty="0">
                <a:latin typeface="+mn-lt"/>
              </a:rPr>
            </a:br>
            <a:r>
              <a:rPr lang="en-GB" dirty="0">
                <a:latin typeface="+mn-lt"/>
              </a:rPr>
              <a:t>This method is more flexible and allows the chart to be re-used.</a:t>
            </a:r>
          </a:p>
        </p:txBody>
      </p:sp>
      <p:sp>
        <p:nvSpPr>
          <p:cNvPr id="2" name="Footer Placeholder 3">
            <a:extLst>
              <a:ext uri="{FF2B5EF4-FFF2-40B4-BE49-F238E27FC236}">
                <a16:creationId xmlns:a16="http://schemas.microsoft.com/office/drawing/2014/main" id="{39CBBC24-6364-9379-C69D-506B352951DD}"/>
              </a:ext>
            </a:extLst>
          </p:cNvPr>
          <p:cNvSpPr>
            <a:spLocks noGrp="1"/>
          </p:cNvSpPr>
          <p:nvPr>
            <p:ph type="ftr" sz="quarter" idx="11"/>
          </p:nvPr>
        </p:nvSpPr>
        <p:spPr>
          <a:xfrm>
            <a:off x="7597478" y="6482114"/>
            <a:ext cx="3529031" cy="228600"/>
          </a:xfrm>
        </p:spPr>
        <p:txBody>
          <a:bodyPr/>
          <a:lstStyle/>
          <a:p>
            <a:r>
              <a:rPr lang="en-US"/>
              <a:t>Bank of America</a:t>
            </a:r>
          </a:p>
        </p:txBody>
      </p:sp>
      <p:sp>
        <p:nvSpPr>
          <p:cNvPr id="6" name="Slide Number Placeholder 4">
            <a:extLst>
              <a:ext uri="{FF2B5EF4-FFF2-40B4-BE49-F238E27FC236}">
                <a16:creationId xmlns:a16="http://schemas.microsoft.com/office/drawing/2014/main" id="{2A519C2B-0487-8598-E3E7-14BCB1A668EB}"/>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7</a:t>
            </a:fld>
            <a:endParaRPr lang="en-US"/>
          </a:p>
        </p:txBody>
      </p:sp>
    </p:spTree>
    <p:extLst>
      <p:ext uri="{BB962C8B-B14F-4D97-AF65-F5344CB8AC3E}">
        <p14:creationId xmlns:p14="http://schemas.microsoft.com/office/powerpoint/2010/main" val="2363766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AA1C4B-BA16-2E46-440F-4309B85A47E8}"/>
              </a:ext>
            </a:extLst>
          </p:cNvPr>
          <p:cNvSpPr>
            <a:spLocks noGrp="1"/>
          </p:cNvSpPr>
          <p:nvPr>
            <p:ph type="ctrTitle"/>
          </p:nvPr>
        </p:nvSpPr>
        <p:spPr/>
        <p:txBody>
          <a:bodyPr/>
          <a:lstStyle/>
          <a:p>
            <a:r>
              <a:rPr lang="en-CA" dirty="0"/>
              <a:t>Dos and Don’ts of charting</a:t>
            </a:r>
            <a:endParaRPr lang="en-US" dirty="0"/>
          </a:p>
        </p:txBody>
      </p:sp>
      <p:sp>
        <p:nvSpPr>
          <p:cNvPr id="4" name="Rectangle 3">
            <a:extLst>
              <a:ext uri="{FF2B5EF4-FFF2-40B4-BE49-F238E27FC236}">
                <a16:creationId xmlns:a16="http://schemas.microsoft.com/office/drawing/2014/main" id="{AE977E3D-B325-5FD0-A844-89A77D9DC05A}"/>
              </a:ext>
            </a:extLst>
          </p:cNvPr>
          <p:cNvSpPr/>
          <p:nvPr/>
        </p:nvSpPr>
        <p:spPr>
          <a:xfrm>
            <a:off x="2162933" y="1457064"/>
            <a:ext cx="3694528" cy="494506"/>
          </a:xfrm>
          <a:prstGeom prst="rect">
            <a:avLst/>
          </a:prstGeom>
          <a:solidFill>
            <a:schemeClr val="accent2"/>
          </a:solidFill>
          <a:ln w="25400" cap="flat" cmpd="sng" algn="ctr">
            <a:noFill/>
            <a:prstDash val="solid"/>
          </a:ln>
          <a:effectLst/>
        </p:spPr>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300" normalizeH="0" baseline="0" noProof="0" dirty="0">
                <a:ln>
                  <a:noFill/>
                </a:ln>
                <a:solidFill>
                  <a:srgbClr val="FFFFFF"/>
                </a:solidFill>
                <a:effectLst/>
                <a:uLnTx/>
                <a:uFillTx/>
                <a:ea typeface="+mn-ea"/>
                <a:cs typeface="+mn-cs"/>
              </a:rPr>
              <a:t>DO</a:t>
            </a:r>
          </a:p>
        </p:txBody>
      </p:sp>
      <p:sp>
        <p:nvSpPr>
          <p:cNvPr id="5" name="Rectangle 4">
            <a:extLst>
              <a:ext uri="{FF2B5EF4-FFF2-40B4-BE49-F238E27FC236}">
                <a16:creationId xmlns:a16="http://schemas.microsoft.com/office/drawing/2014/main" id="{CFDA30E8-87AD-B723-5627-9092D3980879}"/>
              </a:ext>
            </a:extLst>
          </p:cNvPr>
          <p:cNvSpPr/>
          <p:nvPr/>
        </p:nvSpPr>
        <p:spPr>
          <a:xfrm>
            <a:off x="7038483" y="1457064"/>
            <a:ext cx="3694528" cy="494506"/>
          </a:xfrm>
          <a:prstGeom prst="rect">
            <a:avLst/>
          </a:prstGeom>
          <a:solidFill>
            <a:schemeClr val="accent5"/>
          </a:solidFill>
          <a:ln w="25400" cap="flat" cmpd="sng" algn="ctr">
            <a:noFill/>
            <a:prstDash val="solid"/>
          </a:ln>
          <a:effectLst/>
        </p:spPr>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300" normalizeH="0" baseline="0" noProof="0" dirty="0">
                <a:ln>
                  <a:noFill/>
                </a:ln>
                <a:solidFill>
                  <a:srgbClr val="FFFFFF"/>
                </a:solidFill>
                <a:effectLst/>
                <a:uLnTx/>
                <a:uFillTx/>
                <a:ea typeface="+mn-ea"/>
                <a:cs typeface="+mn-cs"/>
              </a:rPr>
              <a:t>DON’T</a:t>
            </a:r>
          </a:p>
        </p:txBody>
      </p:sp>
      <p:sp>
        <p:nvSpPr>
          <p:cNvPr id="6" name="TextBox 5">
            <a:extLst>
              <a:ext uri="{FF2B5EF4-FFF2-40B4-BE49-F238E27FC236}">
                <a16:creationId xmlns:a16="http://schemas.microsoft.com/office/drawing/2014/main" id="{B7E374BF-28C4-ED1D-0C09-4CC65985CFE6}"/>
              </a:ext>
            </a:extLst>
          </p:cNvPr>
          <p:cNvSpPr txBox="1"/>
          <p:nvPr/>
        </p:nvSpPr>
        <p:spPr>
          <a:xfrm>
            <a:off x="2066466" y="2237399"/>
            <a:ext cx="4032448"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mn-lt"/>
              </a:rPr>
              <a:t>Keep the number of variables in your chart manageable. If necessary, make 2 charts.</a:t>
            </a:r>
          </a:p>
        </p:txBody>
      </p:sp>
      <p:sp>
        <p:nvSpPr>
          <p:cNvPr id="7" name="TextBox 6">
            <a:extLst>
              <a:ext uri="{FF2B5EF4-FFF2-40B4-BE49-F238E27FC236}">
                <a16:creationId xmlns:a16="http://schemas.microsoft.com/office/drawing/2014/main" id="{066933BC-62A0-6C84-3F33-D3AF8C11B071}"/>
              </a:ext>
            </a:extLst>
          </p:cNvPr>
          <p:cNvSpPr txBox="1"/>
          <p:nvPr/>
        </p:nvSpPr>
        <p:spPr>
          <a:xfrm>
            <a:off x="2066466" y="3439702"/>
            <a:ext cx="4032448"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mn-lt"/>
              </a:rPr>
              <a:t>Keep key and labels close to the data so the eye does not have to ‘roam’.</a:t>
            </a:r>
          </a:p>
        </p:txBody>
      </p:sp>
      <p:sp>
        <p:nvSpPr>
          <p:cNvPr id="8" name="TextBox 7">
            <a:extLst>
              <a:ext uri="{FF2B5EF4-FFF2-40B4-BE49-F238E27FC236}">
                <a16:creationId xmlns:a16="http://schemas.microsoft.com/office/drawing/2014/main" id="{D5C0D743-6DDD-8C0E-EDA3-753333BF550F}"/>
              </a:ext>
            </a:extLst>
          </p:cNvPr>
          <p:cNvSpPr txBox="1"/>
          <p:nvPr/>
        </p:nvSpPr>
        <p:spPr>
          <a:xfrm>
            <a:off x="2066466" y="4615687"/>
            <a:ext cx="403244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mn-lt"/>
              </a:rPr>
              <a:t>Make titles explain the graph and bring out the key point.</a:t>
            </a:r>
          </a:p>
        </p:txBody>
      </p:sp>
      <p:sp>
        <p:nvSpPr>
          <p:cNvPr id="9" name="TextBox 8">
            <a:extLst>
              <a:ext uri="{FF2B5EF4-FFF2-40B4-BE49-F238E27FC236}">
                <a16:creationId xmlns:a16="http://schemas.microsoft.com/office/drawing/2014/main" id="{C5049BF1-2C2F-13D6-AE30-C5552B3651CD}"/>
              </a:ext>
            </a:extLst>
          </p:cNvPr>
          <p:cNvSpPr txBox="1"/>
          <p:nvPr/>
        </p:nvSpPr>
        <p:spPr>
          <a:xfrm>
            <a:off x="6894467" y="2230543"/>
            <a:ext cx="403244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mn-lt"/>
              </a:rPr>
              <a:t>Use the outdated Excel 3D templates.</a:t>
            </a:r>
          </a:p>
        </p:txBody>
      </p:sp>
      <p:sp>
        <p:nvSpPr>
          <p:cNvPr id="10" name="TextBox 9">
            <a:extLst>
              <a:ext uri="{FF2B5EF4-FFF2-40B4-BE49-F238E27FC236}">
                <a16:creationId xmlns:a16="http://schemas.microsoft.com/office/drawing/2014/main" id="{3EB19099-F685-F6DF-1B3F-3CDFED89F1F2}"/>
              </a:ext>
            </a:extLst>
          </p:cNvPr>
          <p:cNvSpPr txBox="1"/>
          <p:nvPr/>
        </p:nvSpPr>
        <p:spPr>
          <a:xfrm>
            <a:off x="6894467" y="3425206"/>
            <a:ext cx="403244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mn-lt"/>
              </a:rPr>
              <a:t>Assume the suggested chart is always the right one for your data.</a:t>
            </a:r>
          </a:p>
        </p:txBody>
      </p:sp>
      <p:sp>
        <p:nvSpPr>
          <p:cNvPr id="2" name="Footer Placeholder 3">
            <a:extLst>
              <a:ext uri="{FF2B5EF4-FFF2-40B4-BE49-F238E27FC236}">
                <a16:creationId xmlns:a16="http://schemas.microsoft.com/office/drawing/2014/main" id="{C57A7774-422C-CE5F-EB7F-A5109DEEB412}"/>
              </a:ext>
            </a:extLst>
          </p:cNvPr>
          <p:cNvSpPr>
            <a:spLocks noGrp="1"/>
          </p:cNvSpPr>
          <p:nvPr>
            <p:ph type="ftr" sz="quarter" idx="11"/>
          </p:nvPr>
        </p:nvSpPr>
        <p:spPr>
          <a:xfrm>
            <a:off x="7597478" y="6482114"/>
            <a:ext cx="3529031" cy="228600"/>
          </a:xfrm>
        </p:spPr>
        <p:txBody>
          <a:bodyPr/>
          <a:lstStyle/>
          <a:p>
            <a:r>
              <a:rPr lang="en-US"/>
              <a:t>Bank of America</a:t>
            </a:r>
          </a:p>
        </p:txBody>
      </p:sp>
      <p:sp>
        <p:nvSpPr>
          <p:cNvPr id="11" name="Slide Number Placeholder 4">
            <a:extLst>
              <a:ext uri="{FF2B5EF4-FFF2-40B4-BE49-F238E27FC236}">
                <a16:creationId xmlns:a16="http://schemas.microsoft.com/office/drawing/2014/main" id="{8A4F67BA-B4B8-282B-EA69-FF79C047EA66}"/>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8</a:t>
            </a:fld>
            <a:endParaRPr lang="en-US"/>
          </a:p>
        </p:txBody>
      </p:sp>
    </p:spTree>
    <p:extLst>
      <p:ext uri="{BB962C8B-B14F-4D97-AF65-F5344CB8AC3E}">
        <p14:creationId xmlns:p14="http://schemas.microsoft.com/office/powerpoint/2010/main" val="2832020158"/>
      </p:ext>
    </p:extLst>
  </p:cSld>
  <p:clrMapOvr>
    <a:masterClrMapping/>
  </p:clrMapOvr>
</p:sld>
</file>

<file path=ppt/theme/theme1.xml><?xml version="1.0" encoding="utf-8"?>
<a:theme xmlns:a="http://schemas.openxmlformats.org/drawingml/2006/main" name="Enterprise_WS_No_Footer">
  <a:themeElements>
    <a:clrScheme name="BoA">
      <a:dk1>
        <a:srgbClr val="000000"/>
      </a:dk1>
      <a:lt1>
        <a:srgbClr val="FFFFFF"/>
      </a:lt1>
      <a:dk2>
        <a:srgbClr val="D5D5D5"/>
      </a:dk2>
      <a:lt2>
        <a:srgbClr val="EDEDED"/>
      </a:lt2>
      <a:accent1>
        <a:srgbClr val="E31837"/>
      </a:accent1>
      <a:accent2>
        <a:srgbClr val="780032"/>
      </a:accent2>
      <a:accent3>
        <a:srgbClr val="012069"/>
      </a:accent3>
      <a:accent4>
        <a:srgbClr val="0051C2"/>
      </a:accent4>
      <a:accent5>
        <a:srgbClr val="009CDE"/>
      </a:accent5>
      <a:accent6>
        <a:srgbClr val="D3EFFC"/>
      </a:accent6>
      <a:hlink>
        <a:srgbClr val="0052C2"/>
      </a:hlink>
      <a:folHlink>
        <a:srgbClr val="01216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C">
      <a:fillStyleLst>
        <a:solidFill>
          <a:schemeClr val="phClr"/>
        </a:solidFill>
        <a:gradFill rotWithShape="1">
          <a:gsLst>
            <a:gs pos="0">
              <a:schemeClr val="phClr">
                <a:tint val="100000"/>
                <a:shade val="50000"/>
                <a:satMod val="125000"/>
              </a:schemeClr>
            </a:gs>
            <a:gs pos="50000">
              <a:schemeClr val="phClr">
                <a:tint val="100000"/>
                <a:shade val="75000"/>
                <a:satMod val="125000"/>
              </a:schemeClr>
            </a:gs>
            <a:gs pos="100000">
              <a:schemeClr val="phClr">
                <a:tint val="100000"/>
                <a:shade val="98000"/>
                <a:satMod val="115000"/>
              </a:schemeClr>
            </a:gs>
          </a:gsLst>
          <a:lin ang="16200000" scaled="1"/>
        </a:gradFill>
        <a:gradFill rotWithShape="1">
          <a:gsLst>
            <a:gs pos="0">
              <a:schemeClr val="phClr">
                <a:shade val="50000"/>
                <a:satMod val="130000"/>
              </a:schemeClr>
            </a:gs>
            <a:gs pos="40000">
              <a:schemeClr val="phClr">
                <a:shade val="75000"/>
                <a:satMod val="140000"/>
              </a:schemeClr>
            </a:gs>
            <a:gs pos="100000">
              <a:schemeClr val="phClr">
                <a:shade val="100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63500" dist="38100" dir="2700000" algn="ctr" rotWithShape="0">
              <a:srgbClr val="000000">
                <a:alpha val="35000"/>
              </a:srgbClr>
            </a:outerShdw>
          </a:effectLst>
          <a:scene3d>
            <a:camera prst="orthographicFront">
              <a:rot lat="0" lon="0" rev="0"/>
            </a:camera>
            <a:lightRig rig="threePt" dir="tl"/>
          </a:scene3d>
          <a:sp3d contourW="12700">
            <a:bevelT w="0" h="0"/>
            <a:contourClr>
              <a:srgbClr val="FFFFFF"/>
            </a:contourClr>
          </a:sp3d>
        </a:effectStyle>
        <a:effectStyle>
          <a:effectLst>
            <a:outerShdw blurRad="50800" dist="12700" dir="2700000" algn="ctr" rotWithShape="0">
              <a:srgbClr val="000000">
                <a:alpha val="40000"/>
              </a:srgbClr>
            </a:outerShdw>
          </a:effectLst>
          <a:scene3d>
            <a:camera prst="orthographicFront">
              <a:rot lat="0" lon="0" rev="0"/>
            </a:camera>
            <a:lightRig rig="balanced" dir="t">
              <a:rot lat="0" lon="0" rev="12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9525"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rgbClr val="000000"/>
            </a:solidFill>
            <a:effectLst/>
            <a:latin typeface="Arial" charset="0"/>
          </a:defRPr>
        </a:defPPr>
      </a:lstStyle>
    </a:spDef>
  </a:objectDefaults>
  <a:extraClrSchemeLst/>
  <a:extLst>
    <a:ext uri="{05A4C25C-085E-4340-85A3-A5531E510DB2}">
      <thm15:themeFamily xmlns:thm15="http://schemas.microsoft.com/office/thememl/2012/main" name="PRES-01-19-2322_K_Enterprise-PPT_WS-No-Footer" id="{555235AC-A4D6-C448-ACAC-1D4BD53B14A3}" vid="{424E1E19-FD94-B44B-A89A-5EC23A7A4C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059fecdb-ee26-4135-81c8-712a955c51df" xsi:nil="true"/>
    <_ip_UnifiedCompliancePolicyProperties xmlns="http://schemas.microsoft.com/sharepoint/v3" xsi:nil="true"/>
    <lcf76f155ced4ddcb4097134ff3c332f xmlns="26d2fa48-a9bb-4686-8122-5406e5c0c038">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5553BD9181624686A68F63ABB446DF" ma:contentTypeVersion="21" ma:contentTypeDescription="Create a new document." ma:contentTypeScope="" ma:versionID="ee33f439afe5f713e430bc419b9183ba">
  <xsd:schema xmlns:xsd="http://www.w3.org/2001/XMLSchema" xmlns:xs="http://www.w3.org/2001/XMLSchema" xmlns:p="http://schemas.microsoft.com/office/2006/metadata/properties" xmlns:ns1="http://schemas.microsoft.com/sharepoint/v3" xmlns:ns2="26d2fa48-a9bb-4686-8122-5406e5c0c038" xmlns:ns3="059fecdb-ee26-4135-81c8-712a955c51df" targetNamespace="http://schemas.microsoft.com/office/2006/metadata/properties" ma:root="true" ma:fieldsID="8a55f4bd9fbe5a9e1352735377af3810" ns1:_="" ns2:_="" ns3:_="">
    <xsd:import namespace="http://schemas.microsoft.com/sharepoint/v3"/>
    <xsd:import namespace="26d2fa48-a9bb-4686-8122-5406e5c0c038"/>
    <xsd:import namespace="059fecdb-ee26-4135-81c8-712a955c51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2fa48-a9bb-4686-8122-5406e5c0c0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524ab15-2588-42b2-9fa8-efec336df72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9fecdb-ee26-4135-81c8-712a955c51d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1f1491-6acf-4107-a370-7835031dc742}" ma:internalName="TaxCatchAll" ma:showField="CatchAllData" ma:web="059fecdb-ee26-4135-81c8-712a955c51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05A241-E3A8-4B79-BD10-926986CC8EB9}">
  <ds:schemaRefs>
    <ds:schemaRef ds:uri="http://schemas.microsoft.com/sharepoint/v3/contenttype/forms"/>
  </ds:schemaRefs>
</ds:datastoreItem>
</file>

<file path=customXml/itemProps2.xml><?xml version="1.0" encoding="utf-8"?>
<ds:datastoreItem xmlns:ds="http://schemas.openxmlformats.org/officeDocument/2006/customXml" ds:itemID="{D372F2C6-EEF4-4FE6-8D1C-FE63B5B3EC5A}">
  <ds:schemaRefs>
    <ds:schemaRef ds:uri="http://purl.org/dc/elements/1.1/"/>
    <ds:schemaRef ds:uri="http://schemas.microsoft.com/sharepoint/v3"/>
    <ds:schemaRef ds:uri="26d2fa48-a9bb-4686-8122-5406e5c0c038"/>
    <ds:schemaRef ds:uri="http://schemas.microsoft.com/office/2006/metadata/properties"/>
    <ds:schemaRef ds:uri="http://www.w3.org/XML/1998/namespace"/>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059fecdb-ee26-4135-81c8-712a955c51df"/>
    <ds:schemaRef ds:uri="http://purl.org/dc/terms/"/>
  </ds:schemaRefs>
</ds:datastoreItem>
</file>

<file path=customXml/itemProps3.xml><?xml version="1.0" encoding="utf-8"?>
<ds:datastoreItem xmlns:ds="http://schemas.openxmlformats.org/officeDocument/2006/customXml" ds:itemID="{7D363611-0B6D-451F-8F1B-84E0594B5EF3}"/>
</file>

<file path=docProps/app.xml><?xml version="1.0" encoding="utf-8"?>
<Properties xmlns="http://schemas.openxmlformats.org/officeDocument/2006/extended-properties" xmlns:vt="http://schemas.openxmlformats.org/officeDocument/2006/docPropsVTypes">
  <Template>Enterprise_WS_No_Footer</Template>
  <TotalTime>9</TotalTime>
  <Words>952</Words>
  <Application>Microsoft Office PowerPoint</Application>
  <PresentationFormat>Widescreen</PresentationFormat>
  <Paragraphs>98</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Enterprise_WS_No_Footer</vt:lpstr>
      <vt:lpstr>Excel Module 5 –  Charting</vt:lpstr>
      <vt:lpstr>Agenda </vt:lpstr>
      <vt:lpstr>The INSERT tab and inserting charts</vt:lpstr>
      <vt:lpstr>Improving Excel’s defaults, 1: labels and Axes </vt:lpstr>
      <vt:lpstr>Improving Excel’s defaults, 1: labels and Axes </vt:lpstr>
      <vt:lpstr>Improving Excel’s defaults, 2: title and Palette</vt:lpstr>
      <vt:lpstr>Improving Excel’s defaults, 2: title and Palette</vt:lpstr>
      <vt:lpstr>Dos and Don’ts of charting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title lorem ipsum dolor sit</dc:title>
  <dc:creator>Abbie Thompson</dc:creator>
  <cp:lastModifiedBy>Kate Chandler</cp:lastModifiedBy>
  <cp:revision>4</cp:revision>
  <dcterms:created xsi:type="dcterms:W3CDTF">2023-06-22T09:44:15Z</dcterms:created>
  <dcterms:modified xsi:type="dcterms:W3CDTF">2023-07-07T11:39:37Z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0x010100265553BD9181624686A68F63ABB446DF</vt:lpwstr>
  </property>
  <property fmtid="{D5CDD505-2E9C-101B-9397-08002B2CF9AE}" pid="3" name="MediaServiceImageTags">
    <vt:lpwstr/>
  </property>
</Properties>
</file>