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4"/>
    <p:sldMasterId id="2147483913" r:id="rId5"/>
    <p:sldMasterId id="2147483927" r:id="rId6"/>
    <p:sldMasterId id="2147483923" r:id="rId7"/>
  </p:sldMasterIdLst>
  <p:notesMasterIdLst>
    <p:notesMasterId r:id="rId18"/>
  </p:notesMasterIdLst>
  <p:handoutMasterIdLst>
    <p:handoutMasterId r:id="rId19"/>
  </p:handoutMasterIdLst>
  <p:sldIdLst>
    <p:sldId id="257" r:id="rId8"/>
    <p:sldId id="308" r:id="rId9"/>
    <p:sldId id="265" r:id="rId10"/>
    <p:sldId id="3391" r:id="rId11"/>
    <p:sldId id="3387" r:id="rId12"/>
    <p:sldId id="3392" r:id="rId13"/>
    <p:sldId id="3388" r:id="rId14"/>
    <p:sldId id="4765" r:id="rId15"/>
    <p:sldId id="3414" r:id="rId16"/>
    <p:sldId id="4766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14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pos="7413" userDrawn="1">
          <p15:clr>
            <a:srgbClr val="A4A3A4"/>
          </p15:clr>
        </p15:guide>
        <p15:guide id="5" pos="1216" userDrawn="1">
          <p15:clr>
            <a:srgbClr val="A4A3A4"/>
          </p15:clr>
        </p15:guide>
        <p15:guide id="6" pos="7288" userDrawn="1">
          <p15:clr>
            <a:srgbClr val="A4A3A4"/>
          </p15:clr>
        </p15:guide>
        <p15:guide id="7" pos="379" userDrawn="1">
          <p15:clr>
            <a:srgbClr val="A4A3A4"/>
          </p15:clr>
        </p15:guide>
        <p15:guide id="8" orient="horz" pos="3748" userDrawn="1">
          <p15:clr>
            <a:srgbClr val="A4A3A4"/>
          </p15:clr>
        </p15:guide>
        <p15:guide id="9" orient="horz" pos="614" userDrawn="1">
          <p15:clr>
            <a:srgbClr val="A4A3A4"/>
          </p15:clr>
        </p15:guide>
        <p15:guide id="10" orient="horz" pos="527" userDrawn="1">
          <p15:clr>
            <a:srgbClr val="A4A3A4"/>
          </p15:clr>
        </p15:guide>
        <p15:guide id="11" orient="horz" pos="4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3399"/>
    <a:srgbClr val="3A8541"/>
    <a:srgbClr val="1C8EC7"/>
    <a:srgbClr val="FFF1E5"/>
    <a:srgbClr val="666F76"/>
    <a:srgbClr val="FFFFFF"/>
    <a:srgbClr val="E4F5FC"/>
    <a:srgbClr val="F66F00"/>
    <a:srgbClr val="FF7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88B60-53FB-46DA-93CC-58A3A58F658D}" v="25" dt="2023-11-14T03:11:11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47" autoAdjust="0"/>
    <p:restoredTop sz="94145" autoAdjust="0"/>
  </p:normalViewPr>
  <p:slideViewPr>
    <p:cSldViewPr>
      <p:cViewPr varScale="1">
        <p:scale>
          <a:sx n="112" d="100"/>
          <a:sy n="112" d="100"/>
        </p:scale>
        <p:origin x="1092" y="57"/>
      </p:cViewPr>
      <p:guideLst>
        <p:guide orient="horz" pos="4020"/>
        <p:guide pos="314"/>
        <p:guide orient="horz" pos="1117"/>
        <p:guide pos="7413"/>
        <p:guide pos="1216"/>
        <p:guide pos="7288"/>
        <p:guide pos="379"/>
        <p:guide orient="horz" pos="3748"/>
        <p:guide orient="horz" pos="614"/>
        <p:guide orient="horz" pos="527"/>
        <p:guide orient="horz" pos="411"/>
      </p:guideLst>
    </p:cSldViewPr>
  </p:slideViewPr>
  <p:outlineViewPr>
    <p:cViewPr>
      <p:scale>
        <a:sx n="33" d="100"/>
        <a:sy n="33" d="100"/>
      </p:scale>
      <p:origin x="0" y="94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rtz" userId="S::alexwirtz@alphadevelopment.com::3343e688-2f51-42da-b39d-e1a541a4841a" providerId="AD" clId="Web-{A2680C9A-9399-89C6-3C6C-5315254D9DC8}"/>
    <pc:docChg chg="addSld">
      <pc:chgData name="Alex Wirtz" userId="S::alexwirtz@alphadevelopment.com::3343e688-2f51-42da-b39d-e1a541a4841a" providerId="AD" clId="Web-{A2680C9A-9399-89C6-3C6C-5315254D9DC8}" dt="2021-02-11T04:42:14.669" v="0"/>
      <pc:docMkLst>
        <pc:docMk/>
      </pc:docMkLst>
      <pc:sldChg chg="add">
        <pc:chgData name="Alex Wirtz" userId="S::alexwirtz@alphadevelopment.com::3343e688-2f51-42da-b39d-e1a541a4841a" providerId="AD" clId="Web-{A2680C9A-9399-89C6-3C6C-5315254D9DC8}" dt="2021-02-11T04:42:14.669" v="0"/>
        <pc:sldMkLst>
          <pc:docMk/>
          <pc:sldMk cId="2560251004" sldId="3414"/>
        </pc:sldMkLst>
      </pc:sldChg>
    </pc:docChg>
  </pc:docChgLst>
  <pc:docChgLst>
    <pc:chgData name="Tzyy Ong" userId="4e42200c-9974-43c7-991d-a56060a6dffe" providerId="ADAL" clId="{B0F88B60-53FB-46DA-93CC-58A3A58F658D}"/>
    <pc:docChg chg="undo redo custSel addSld modSld modMainMaster">
      <pc:chgData name="Tzyy Ong" userId="4e42200c-9974-43c7-991d-a56060a6dffe" providerId="ADAL" clId="{B0F88B60-53FB-46DA-93CC-58A3A58F658D}" dt="2023-11-14T03:13:06.216" v="193" actId="6549"/>
      <pc:docMkLst>
        <pc:docMk/>
      </pc:docMkLst>
      <pc:sldChg chg="modSp mod">
        <pc:chgData name="Tzyy Ong" userId="4e42200c-9974-43c7-991d-a56060a6dffe" providerId="ADAL" clId="{B0F88B60-53FB-46DA-93CC-58A3A58F658D}" dt="2023-11-14T02:57:15.385" v="149" actId="1076"/>
        <pc:sldMkLst>
          <pc:docMk/>
          <pc:sldMk cId="2977346859" sldId="265"/>
        </pc:sldMkLst>
        <pc:spChg chg="mod">
          <ac:chgData name="Tzyy Ong" userId="4e42200c-9974-43c7-991d-a56060a6dffe" providerId="ADAL" clId="{B0F88B60-53FB-46DA-93CC-58A3A58F658D}" dt="2023-11-14T02:57:15.385" v="149" actId="1076"/>
          <ac:spMkLst>
            <pc:docMk/>
            <pc:sldMk cId="2977346859" sldId="265"/>
            <ac:spMk id="8" creationId="{4874B104-01A1-47EC-9123-62C4F635718E}"/>
          </ac:spMkLst>
        </pc:spChg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2977346859" sldId="265"/>
            <ac:spMk id="11" creationId="{5751FB6F-D3DC-1443-920E-6F7A733A97DD}"/>
          </ac:spMkLst>
        </pc:spChg>
        <pc:spChg chg="mod">
          <ac:chgData name="Tzyy Ong" userId="4e42200c-9974-43c7-991d-a56060a6dffe" providerId="ADAL" clId="{B0F88B60-53FB-46DA-93CC-58A3A58F658D}" dt="2023-11-14T02:56:40.557" v="140" actId="2711"/>
          <ac:spMkLst>
            <pc:docMk/>
            <pc:sldMk cId="2977346859" sldId="265"/>
            <ac:spMk id="25" creationId="{57FC7708-34A5-4040-B55D-5DD922781C5A}"/>
          </ac:spMkLst>
        </pc:spChg>
        <pc:spChg chg="mod">
          <ac:chgData name="Tzyy Ong" userId="4e42200c-9974-43c7-991d-a56060a6dffe" providerId="ADAL" clId="{B0F88B60-53FB-46DA-93CC-58A3A58F658D}" dt="2023-11-14T02:56:44.463" v="141" actId="2711"/>
          <ac:spMkLst>
            <pc:docMk/>
            <pc:sldMk cId="2977346859" sldId="265"/>
            <ac:spMk id="33" creationId="{A03F9A08-89C8-414D-9278-999483D685E7}"/>
          </ac:spMkLst>
        </pc:spChg>
        <pc:spChg chg="mod">
          <ac:chgData name="Tzyy Ong" userId="4e42200c-9974-43c7-991d-a56060a6dffe" providerId="ADAL" clId="{B0F88B60-53FB-46DA-93CC-58A3A58F658D}" dt="2023-11-14T02:56:50.132" v="142" actId="1076"/>
          <ac:spMkLst>
            <pc:docMk/>
            <pc:sldMk cId="2977346859" sldId="265"/>
            <ac:spMk id="34" creationId="{A444D5DE-ED91-4E8A-8C25-35C4BB82BF70}"/>
          </ac:spMkLst>
        </pc:spChg>
        <pc:grpChg chg="mod">
          <ac:chgData name="Tzyy Ong" userId="4e42200c-9974-43c7-991d-a56060a6dffe" providerId="ADAL" clId="{B0F88B60-53FB-46DA-93CC-58A3A58F658D}" dt="2023-11-14T02:56:50.132" v="142" actId="1076"/>
          <ac:grpSpMkLst>
            <pc:docMk/>
            <pc:sldMk cId="2977346859" sldId="265"/>
            <ac:grpSpMk id="21" creationId="{5A7C07EF-38AA-4052-8F11-0AC4DDA5DD6B}"/>
          </ac:grpSpMkLst>
        </pc:grpChg>
        <pc:grpChg chg="mod">
          <ac:chgData name="Tzyy Ong" userId="4e42200c-9974-43c7-991d-a56060a6dffe" providerId="ADAL" clId="{B0F88B60-53FB-46DA-93CC-58A3A58F658D}" dt="2023-11-14T02:56:50.132" v="142" actId="1076"/>
          <ac:grpSpMkLst>
            <pc:docMk/>
            <pc:sldMk cId="2977346859" sldId="265"/>
            <ac:grpSpMk id="30" creationId="{72370612-18E6-42CC-BF8C-908FAC0ABE46}"/>
          </ac:grpSpMkLst>
        </pc:grpChg>
        <pc:picChg chg="mod">
          <ac:chgData name="Tzyy Ong" userId="4e42200c-9974-43c7-991d-a56060a6dffe" providerId="ADAL" clId="{B0F88B60-53FB-46DA-93CC-58A3A58F658D}" dt="2023-11-14T02:56:50.132" v="142" actId="1076"/>
          <ac:picMkLst>
            <pc:docMk/>
            <pc:sldMk cId="2977346859" sldId="265"/>
            <ac:picMk id="3" creationId="{59C99726-B4B0-4508-A651-BCFE6277A0A5}"/>
          </ac:picMkLst>
        </pc:picChg>
        <pc:picChg chg="mod">
          <ac:chgData name="Tzyy Ong" userId="4e42200c-9974-43c7-991d-a56060a6dffe" providerId="ADAL" clId="{B0F88B60-53FB-46DA-93CC-58A3A58F658D}" dt="2023-11-14T02:56:50.132" v="142" actId="1076"/>
          <ac:picMkLst>
            <pc:docMk/>
            <pc:sldMk cId="2977346859" sldId="265"/>
            <ac:picMk id="7" creationId="{EB51BF86-4A6F-42D0-9371-985DB7E66ADC}"/>
          </ac:picMkLst>
        </pc:picChg>
      </pc:sldChg>
      <pc:sldChg chg="modSp mod">
        <pc:chgData name="Tzyy Ong" userId="4e42200c-9974-43c7-991d-a56060a6dffe" providerId="ADAL" clId="{B0F88B60-53FB-46DA-93CC-58A3A58F658D}" dt="2023-11-14T02:56:29.396" v="139" actId="1076"/>
        <pc:sldMkLst>
          <pc:docMk/>
          <pc:sldMk cId="105380248" sldId="308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105380248" sldId="308"/>
            <ac:spMk id="8" creationId="{AFD0AA4B-6ACC-C44D-BF13-67C3DFA64ECE}"/>
          </ac:spMkLst>
        </pc:spChg>
        <pc:spChg chg="mod">
          <ac:chgData name="Tzyy Ong" userId="4e42200c-9974-43c7-991d-a56060a6dffe" providerId="ADAL" clId="{B0F88B60-53FB-46DA-93CC-58A3A58F658D}" dt="2023-11-14T02:56:29.396" v="139" actId="1076"/>
          <ac:spMkLst>
            <pc:docMk/>
            <pc:sldMk cId="105380248" sldId="308"/>
            <ac:spMk id="11" creationId="{34C96ABF-9412-4F9C-A501-6C2AD13E8946}"/>
          </ac:spMkLst>
        </pc:spChg>
        <pc:spChg chg="mod">
          <ac:chgData name="Tzyy Ong" userId="4e42200c-9974-43c7-991d-a56060a6dffe" providerId="ADAL" clId="{B0F88B60-53FB-46DA-93CC-58A3A58F658D}" dt="2023-11-14T02:56:05.275" v="131" actId="2711"/>
          <ac:spMkLst>
            <pc:docMk/>
            <pc:sldMk cId="105380248" sldId="308"/>
            <ac:spMk id="13" creationId="{617E28F2-8B38-49C5-A634-22720328072B}"/>
          </ac:spMkLst>
        </pc:spChg>
        <pc:spChg chg="mod">
          <ac:chgData name="Tzyy Ong" userId="4e42200c-9974-43c7-991d-a56060a6dffe" providerId="ADAL" clId="{B0F88B60-53FB-46DA-93CC-58A3A58F658D}" dt="2023-11-14T02:56:22.317" v="138" actId="14100"/>
          <ac:spMkLst>
            <pc:docMk/>
            <pc:sldMk cId="105380248" sldId="308"/>
            <ac:spMk id="15" creationId="{124DCAAB-5EB4-4059-9392-D375C3B1845F}"/>
          </ac:spMkLst>
        </pc:spChg>
        <pc:spChg chg="mod">
          <ac:chgData name="Tzyy Ong" userId="4e42200c-9974-43c7-991d-a56060a6dffe" providerId="ADAL" clId="{B0F88B60-53FB-46DA-93CC-58A3A58F658D}" dt="2023-11-14T02:56:19.145" v="137" actId="2711"/>
          <ac:spMkLst>
            <pc:docMk/>
            <pc:sldMk cId="105380248" sldId="308"/>
            <ac:spMk id="19" creationId="{FD2EB4C4-78B3-4DBC-84B7-58EAF51B65C2}"/>
          </ac:spMkLst>
        </pc:spChg>
        <pc:grpChg chg="mod">
          <ac:chgData name="Tzyy Ong" userId="4e42200c-9974-43c7-991d-a56060a6dffe" providerId="ADAL" clId="{B0F88B60-53FB-46DA-93CC-58A3A58F658D}" dt="2023-11-14T02:56:29.396" v="139" actId="1076"/>
          <ac:grpSpMkLst>
            <pc:docMk/>
            <pc:sldMk cId="105380248" sldId="308"/>
            <ac:grpSpMk id="20" creationId="{8080C39C-433B-4A2C-AE7B-229605EC12E8}"/>
          </ac:grpSpMkLst>
        </pc:grpChg>
        <pc:grpChg chg="mod">
          <ac:chgData name="Tzyy Ong" userId="4e42200c-9974-43c7-991d-a56060a6dffe" providerId="ADAL" clId="{B0F88B60-53FB-46DA-93CC-58A3A58F658D}" dt="2023-11-14T02:56:29.396" v="139" actId="1076"/>
          <ac:grpSpMkLst>
            <pc:docMk/>
            <pc:sldMk cId="105380248" sldId="308"/>
            <ac:grpSpMk id="22" creationId="{FA6AB729-C74B-4B85-AF52-10D59C85FA36}"/>
          </ac:grpSpMkLst>
        </pc:grpChg>
        <pc:grpChg chg="mod">
          <ac:chgData name="Tzyy Ong" userId="4e42200c-9974-43c7-991d-a56060a6dffe" providerId="ADAL" clId="{B0F88B60-53FB-46DA-93CC-58A3A58F658D}" dt="2023-11-14T02:56:29.396" v="139" actId="1076"/>
          <ac:grpSpMkLst>
            <pc:docMk/>
            <pc:sldMk cId="105380248" sldId="308"/>
            <ac:grpSpMk id="23" creationId="{F318C2B1-7F73-4367-88DB-8B3D5699BD53}"/>
          </ac:grpSpMkLst>
        </pc:grpChg>
        <pc:picChg chg="mod">
          <ac:chgData name="Tzyy Ong" userId="4e42200c-9974-43c7-991d-a56060a6dffe" providerId="ADAL" clId="{B0F88B60-53FB-46DA-93CC-58A3A58F658D}" dt="2023-11-14T02:56:29.396" v="139" actId="1076"/>
          <ac:picMkLst>
            <pc:docMk/>
            <pc:sldMk cId="105380248" sldId="308"/>
            <ac:picMk id="3" creationId="{99FB4DE5-6D12-490E-B3EC-264538987058}"/>
          </ac:picMkLst>
        </pc:picChg>
      </pc:sldChg>
      <pc:sldChg chg="addSp delSp modSp mod chgLayout">
        <pc:chgData name="Tzyy Ong" userId="4e42200c-9974-43c7-991d-a56060a6dffe" providerId="ADAL" clId="{B0F88B60-53FB-46DA-93CC-58A3A58F658D}" dt="2023-11-14T02:48:40.732" v="39" actId="14861"/>
        <pc:sldMkLst>
          <pc:docMk/>
          <pc:sldMk cId="2859332872" sldId="3385"/>
        </pc:sldMkLst>
        <pc:spChg chg="del mod ord">
          <ac:chgData name="Tzyy Ong" userId="4e42200c-9974-43c7-991d-a56060a6dffe" providerId="ADAL" clId="{B0F88B60-53FB-46DA-93CC-58A3A58F658D}" dt="2023-11-14T02:47:37.474" v="26" actId="478"/>
          <ac:spMkLst>
            <pc:docMk/>
            <pc:sldMk cId="2859332872" sldId="3385"/>
            <ac:spMk id="2" creationId="{4E643D15-6762-F74D-9C45-51741BD3BBE3}"/>
          </ac:spMkLst>
        </pc:spChg>
        <pc:spChg chg="add del mod ord">
          <ac:chgData name="Tzyy Ong" userId="4e42200c-9974-43c7-991d-a56060a6dffe" providerId="ADAL" clId="{B0F88B60-53FB-46DA-93CC-58A3A58F658D}" dt="2023-11-14T02:47:10.768" v="22" actId="478"/>
          <ac:spMkLst>
            <pc:docMk/>
            <pc:sldMk cId="2859332872" sldId="3385"/>
            <ac:spMk id="4" creationId="{B1870A0C-3089-C774-9CBC-493B211ACB07}"/>
          </ac:spMkLst>
        </pc:spChg>
        <pc:spChg chg="mod">
          <ac:chgData name="Tzyy Ong" userId="4e42200c-9974-43c7-991d-a56060a6dffe" providerId="ADAL" clId="{B0F88B60-53FB-46DA-93CC-58A3A58F658D}" dt="2023-11-14T02:48:10.377" v="34" actId="1076"/>
          <ac:spMkLst>
            <pc:docMk/>
            <pc:sldMk cId="2859332872" sldId="3385"/>
            <ac:spMk id="6" creationId="{384A609E-BBBD-40A6-4F70-CCD28E75E6A7}"/>
          </ac:spMkLst>
        </pc:spChg>
        <pc:spChg chg="add mod">
          <ac:chgData name="Tzyy Ong" userId="4e42200c-9974-43c7-991d-a56060a6dffe" providerId="ADAL" clId="{B0F88B60-53FB-46DA-93CC-58A3A58F658D}" dt="2023-11-14T02:47:41.108" v="29"/>
          <ac:spMkLst>
            <pc:docMk/>
            <pc:sldMk cId="2859332872" sldId="3385"/>
            <ac:spMk id="8" creationId="{A50FD283-9923-1B35-5559-C1DA4F21FF62}"/>
          </ac:spMkLst>
        </pc:spChg>
        <pc:spChg chg="mod">
          <ac:chgData name="Tzyy Ong" userId="4e42200c-9974-43c7-991d-a56060a6dffe" providerId="ADAL" clId="{B0F88B60-53FB-46DA-93CC-58A3A58F658D}" dt="2023-11-14T02:48:19.491" v="36" actId="1076"/>
          <ac:spMkLst>
            <pc:docMk/>
            <pc:sldMk cId="2859332872" sldId="3385"/>
            <ac:spMk id="9" creationId="{C643F616-EFD2-EB42-A8C0-C1CC43ACC44C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10" creationId="{3EFE28DC-E4EB-A74C-94C6-E1CB918AC0CF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27" creationId="{48E190D0-DF91-A94C-A50E-CB158D6A528A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28" creationId="{732F24E2-D6F9-0D47-BFD1-1A84D1C44A93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29" creationId="{61A41009-3347-EE43-BB7B-2EAEDE3F143E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33" creationId="{D9121C76-2E3B-B342-B958-9DB06A6A4EA3}"/>
          </ac:spMkLst>
        </pc:s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17" creationId="{AA46E284-475B-2F40-A206-E0F6DC7900B9}"/>
          </ac:grpSpMkLst>
        </pc:gr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18" creationId="{0CE08774-7D53-3E4B-8C93-81A5FEF3C72C}"/>
          </ac:grpSpMkLst>
        </pc:gr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21" creationId="{7058EAA7-DAC5-D340-9404-64DD6DF3951F}"/>
          </ac:grpSpMkLst>
        </pc:gr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24" creationId="{FE4F316A-AEE7-C740-B246-6545665E7C5B}"/>
          </ac:grpSpMkLst>
        </pc:gr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30" creationId="{F5166045-0735-B94C-BBA7-D88BF03C6001}"/>
          </ac:grpSpMkLst>
        </pc:grpChg>
        <pc:picChg chg="mod">
          <ac:chgData name="Tzyy Ong" userId="4e42200c-9974-43c7-991d-a56060a6dffe" providerId="ADAL" clId="{B0F88B60-53FB-46DA-93CC-58A3A58F658D}" dt="2023-11-14T02:48:10.377" v="34" actId="1076"/>
          <ac:picMkLst>
            <pc:docMk/>
            <pc:sldMk cId="2859332872" sldId="3385"/>
            <ac:picMk id="3" creationId="{C14938E9-5333-618F-AC6C-ACAB0462689C}"/>
          </ac:picMkLst>
        </pc:picChg>
      </pc:sldChg>
      <pc:sldChg chg="modSp mod">
        <pc:chgData name="Tzyy Ong" userId="4e42200c-9974-43c7-991d-a56060a6dffe" providerId="ADAL" clId="{B0F88B60-53FB-46DA-93CC-58A3A58F658D}" dt="2023-11-14T02:57:57.205" v="157" actId="20577"/>
        <pc:sldMkLst>
          <pc:docMk/>
          <pc:sldMk cId="919455823" sldId="3387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919455823" sldId="3387"/>
            <ac:spMk id="3" creationId="{3FCC7F83-7B54-496E-AF17-2BE359B5B452}"/>
          </ac:spMkLst>
        </pc:spChg>
        <pc:spChg chg="mod">
          <ac:chgData name="Tzyy Ong" userId="4e42200c-9974-43c7-991d-a56060a6dffe" providerId="ADAL" clId="{B0F88B60-53FB-46DA-93CC-58A3A58F658D}" dt="2023-11-14T02:57:57.205" v="157" actId="20577"/>
          <ac:spMkLst>
            <pc:docMk/>
            <pc:sldMk cId="919455823" sldId="3387"/>
            <ac:spMk id="13" creationId="{4542C251-F04C-4D55-BE2F-329233BD2582}"/>
          </ac:spMkLst>
        </pc:spChg>
        <pc:spChg chg="mod">
          <ac:chgData name="Tzyy Ong" userId="4e42200c-9974-43c7-991d-a56060a6dffe" providerId="ADAL" clId="{B0F88B60-53FB-46DA-93CC-58A3A58F658D}" dt="2023-11-14T02:57:53.057" v="156" actId="2711"/>
          <ac:spMkLst>
            <pc:docMk/>
            <pc:sldMk cId="919455823" sldId="3387"/>
            <ac:spMk id="16" creationId="{05DE1A7F-E02B-43F6-9123-8FC1235EE4CE}"/>
          </ac:spMkLst>
        </pc:spChg>
        <pc:spChg chg="mod">
          <ac:chgData name="Tzyy Ong" userId="4e42200c-9974-43c7-991d-a56060a6dffe" providerId="ADAL" clId="{B0F88B60-53FB-46DA-93CC-58A3A58F658D}" dt="2023-11-14T02:57:45.425" v="154" actId="1076"/>
          <ac:spMkLst>
            <pc:docMk/>
            <pc:sldMk cId="919455823" sldId="3387"/>
            <ac:spMk id="18" creationId="{20FD2032-46D2-4B5D-AE0C-1D93070CF549}"/>
          </ac:spMkLst>
        </pc:spChg>
      </pc:sldChg>
      <pc:sldChg chg="modSp mod">
        <pc:chgData name="Tzyy Ong" userId="4e42200c-9974-43c7-991d-a56060a6dffe" providerId="ADAL" clId="{B0F88B60-53FB-46DA-93CC-58A3A58F658D}" dt="2023-11-14T02:58:44.276" v="168" actId="1076"/>
        <pc:sldMkLst>
          <pc:docMk/>
          <pc:sldMk cId="4135452040" sldId="3388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4135452040" sldId="3388"/>
            <ac:spMk id="4" creationId="{B50C422E-36A8-4B63-855F-07B27DA0C42F}"/>
          </ac:spMkLst>
        </pc:spChg>
        <pc:spChg chg="mod">
          <ac:chgData name="Tzyy Ong" userId="4e42200c-9974-43c7-991d-a56060a6dffe" providerId="ADAL" clId="{B0F88B60-53FB-46DA-93CC-58A3A58F658D}" dt="2023-11-14T02:58:33.831" v="166" actId="2711"/>
          <ac:spMkLst>
            <pc:docMk/>
            <pc:sldMk cId="4135452040" sldId="3388"/>
            <ac:spMk id="9" creationId="{62F6F909-E641-40EE-9CE0-93E9143B8ED3}"/>
          </ac:spMkLst>
        </pc:spChg>
        <pc:spChg chg="mod">
          <ac:chgData name="Tzyy Ong" userId="4e42200c-9974-43c7-991d-a56060a6dffe" providerId="ADAL" clId="{B0F88B60-53FB-46DA-93CC-58A3A58F658D}" dt="2023-11-14T02:58:30.276" v="165" actId="1076"/>
          <ac:spMkLst>
            <pc:docMk/>
            <pc:sldMk cId="4135452040" sldId="3388"/>
            <ac:spMk id="26" creationId="{D7CC4131-9F9B-4879-B3BC-DEE73AB8E5CC}"/>
          </ac:spMkLst>
        </pc:spChg>
        <pc:spChg chg="mod">
          <ac:chgData name="Tzyy Ong" userId="4e42200c-9974-43c7-991d-a56060a6dffe" providerId="ADAL" clId="{B0F88B60-53FB-46DA-93CC-58A3A58F658D}" dt="2023-11-14T02:58:44.276" v="168" actId="1076"/>
          <ac:spMkLst>
            <pc:docMk/>
            <pc:sldMk cId="4135452040" sldId="3388"/>
            <ac:spMk id="37" creationId="{A9F18216-4129-48D7-AB13-BAC3831B261D}"/>
          </ac:spMkLst>
        </pc:spChg>
        <pc:grpChg chg="mod">
          <ac:chgData name="Tzyy Ong" userId="4e42200c-9974-43c7-991d-a56060a6dffe" providerId="ADAL" clId="{B0F88B60-53FB-46DA-93CC-58A3A58F658D}" dt="2023-11-14T02:58:44.276" v="168" actId="1076"/>
          <ac:grpSpMkLst>
            <pc:docMk/>
            <pc:sldMk cId="4135452040" sldId="3388"/>
            <ac:grpSpMk id="11" creationId="{C9A367C6-7705-4081-AD2C-1585F84D4F0D}"/>
          </ac:grpSpMkLst>
        </pc:grpChg>
        <pc:grpChg chg="mod">
          <ac:chgData name="Tzyy Ong" userId="4e42200c-9974-43c7-991d-a56060a6dffe" providerId="ADAL" clId="{B0F88B60-53FB-46DA-93CC-58A3A58F658D}" dt="2023-11-14T02:58:44.276" v="168" actId="1076"/>
          <ac:grpSpMkLst>
            <pc:docMk/>
            <pc:sldMk cId="4135452040" sldId="3388"/>
            <ac:grpSpMk id="12" creationId="{8AC96596-0C20-4F32-8E29-0A505DB8DC03}"/>
          </ac:grpSpMkLst>
        </pc:grpChg>
      </pc:sldChg>
      <pc:sldChg chg="modSp mod">
        <pc:chgData name="Tzyy Ong" userId="4e42200c-9974-43c7-991d-a56060a6dffe" providerId="ADAL" clId="{B0F88B60-53FB-46DA-93CC-58A3A58F658D}" dt="2023-11-14T02:57:19.775" v="150" actId="1076"/>
        <pc:sldMkLst>
          <pc:docMk/>
          <pc:sldMk cId="400410757" sldId="3391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400410757" sldId="3391"/>
            <ac:spMk id="11" creationId="{5751FB6F-D3DC-1443-920E-6F7A733A97DD}"/>
          </ac:spMkLst>
        </pc:spChg>
        <pc:spChg chg="mod">
          <ac:chgData name="Tzyy Ong" userId="4e42200c-9974-43c7-991d-a56060a6dffe" providerId="ADAL" clId="{B0F88B60-53FB-46DA-93CC-58A3A58F658D}" dt="2023-11-14T02:57:19.775" v="150" actId="1076"/>
          <ac:spMkLst>
            <pc:docMk/>
            <pc:sldMk cId="400410757" sldId="3391"/>
            <ac:spMk id="18" creationId="{29E318C5-9846-4755-A9E8-FE8C4D491FF6}"/>
          </ac:spMkLst>
        </pc:spChg>
        <pc:spChg chg="mod">
          <ac:chgData name="Tzyy Ong" userId="4e42200c-9974-43c7-991d-a56060a6dffe" providerId="ADAL" clId="{B0F88B60-53FB-46DA-93CC-58A3A58F658D}" dt="2023-11-14T02:57:10.422" v="148" actId="2711"/>
          <ac:spMkLst>
            <pc:docMk/>
            <pc:sldMk cId="400410757" sldId="3391"/>
            <ac:spMk id="25" creationId="{57FC7708-34A5-4040-B55D-5DD922781C5A}"/>
          </ac:spMkLst>
        </pc:spChg>
      </pc:sldChg>
      <pc:sldChg chg="modSp mod">
        <pc:chgData name="Tzyy Ong" userId="4e42200c-9974-43c7-991d-a56060a6dffe" providerId="ADAL" clId="{B0F88B60-53FB-46DA-93CC-58A3A58F658D}" dt="2023-11-14T02:58:19.392" v="162" actId="2711"/>
        <pc:sldMkLst>
          <pc:docMk/>
          <pc:sldMk cId="711773689" sldId="3392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711773689" sldId="3392"/>
            <ac:spMk id="3" creationId="{3FCC7F83-7B54-496E-AF17-2BE359B5B452}"/>
          </ac:spMkLst>
        </pc:spChg>
        <pc:spChg chg="mod">
          <ac:chgData name="Tzyy Ong" userId="4e42200c-9974-43c7-991d-a56060a6dffe" providerId="ADAL" clId="{B0F88B60-53FB-46DA-93CC-58A3A58F658D}" dt="2023-11-14T02:58:13.439" v="160" actId="14100"/>
          <ac:spMkLst>
            <pc:docMk/>
            <pc:sldMk cId="711773689" sldId="3392"/>
            <ac:spMk id="18" creationId="{20FD2032-46D2-4B5D-AE0C-1D93070CF549}"/>
          </ac:spMkLst>
        </pc:spChg>
        <pc:spChg chg="mod">
          <ac:chgData name="Tzyy Ong" userId="4e42200c-9974-43c7-991d-a56060a6dffe" providerId="ADAL" clId="{B0F88B60-53FB-46DA-93CC-58A3A58F658D}" dt="2023-11-14T02:58:19.392" v="162" actId="2711"/>
          <ac:spMkLst>
            <pc:docMk/>
            <pc:sldMk cId="711773689" sldId="3392"/>
            <ac:spMk id="20" creationId="{A395976F-0D4E-46E3-A1DC-6D9DA149B0A6}"/>
          </ac:spMkLst>
        </pc:spChg>
        <pc:spChg chg="mod">
          <ac:chgData name="Tzyy Ong" userId="4e42200c-9974-43c7-991d-a56060a6dffe" providerId="ADAL" clId="{B0F88B60-53FB-46DA-93CC-58A3A58F658D}" dt="2023-11-14T02:58:15.892" v="161" actId="2711"/>
          <ac:spMkLst>
            <pc:docMk/>
            <pc:sldMk cId="711773689" sldId="3392"/>
            <ac:spMk id="23" creationId="{A64A0502-5360-46DC-959E-AEC44EE8AE6C}"/>
          </ac:spMkLst>
        </pc:spChg>
      </pc:sldChg>
      <pc:sldChg chg="modSp mod">
        <pc:chgData name="Tzyy Ong" userId="4e42200c-9974-43c7-991d-a56060a6dffe" providerId="ADAL" clId="{B0F88B60-53FB-46DA-93CC-58A3A58F658D}" dt="2023-11-14T02:55:44.609" v="130" actId="2711"/>
        <pc:sldMkLst>
          <pc:docMk/>
          <pc:sldMk cId="948668176" sldId="3394"/>
        </pc:sldMkLst>
        <pc:spChg chg="mod">
          <ac:chgData name="Tzyy Ong" userId="4e42200c-9974-43c7-991d-a56060a6dffe" providerId="ADAL" clId="{B0F88B60-53FB-46DA-93CC-58A3A58F658D}" dt="2023-11-14T02:55:37.642" v="128" actId="2711"/>
          <ac:spMkLst>
            <pc:docMk/>
            <pc:sldMk cId="948668176" sldId="3394"/>
            <ac:spMk id="25" creationId="{DA4AA1A5-05D8-48E8-BE21-D95890E6E717}"/>
          </ac:spMkLst>
        </pc:spChg>
        <pc:spChg chg="mod">
          <ac:chgData name="Tzyy Ong" userId="4e42200c-9974-43c7-991d-a56060a6dffe" providerId="ADAL" clId="{B0F88B60-53FB-46DA-93CC-58A3A58F658D}" dt="2023-11-14T02:55:40.648" v="129" actId="2711"/>
          <ac:spMkLst>
            <pc:docMk/>
            <pc:sldMk cId="948668176" sldId="3394"/>
            <ac:spMk id="33" creationId="{98A5848A-4034-4633-AD7D-C6E036548B75}"/>
          </ac:spMkLst>
        </pc:spChg>
        <pc:spChg chg="mod">
          <ac:chgData name="Tzyy Ong" userId="4e42200c-9974-43c7-991d-a56060a6dffe" providerId="ADAL" clId="{B0F88B60-53FB-46DA-93CC-58A3A58F658D}" dt="2023-11-14T02:55:44.609" v="130" actId="2711"/>
          <ac:spMkLst>
            <pc:docMk/>
            <pc:sldMk cId="948668176" sldId="3394"/>
            <ac:spMk id="36" creationId="{EF6F666A-871B-445C-A477-968ED8DAF673}"/>
          </ac:spMkLst>
        </pc:spChg>
      </pc:sldChg>
      <pc:sldChg chg="modSp">
        <pc:chgData name="Tzyy Ong" userId="4e42200c-9974-43c7-991d-a56060a6dffe" providerId="ADAL" clId="{B0F88B60-53FB-46DA-93CC-58A3A58F658D}" dt="2023-11-14T02:44:10.639" v="9"/>
        <pc:sldMkLst>
          <pc:docMk/>
          <pc:sldMk cId="2560251004" sldId="3414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2560251004" sldId="3414"/>
            <ac:spMk id="7" creationId="{FF97AC21-621A-D846-A39F-1974848E7B8E}"/>
          </ac:spMkLst>
        </pc:spChg>
      </pc:sldChg>
      <pc:sldChg chg="modSp mod chgLayout">
        <pc:chgData name="Tzyy Ong" userId="4e42200c-9974-43c7-991d-a56060a6dffe" providerId="ADAL" clId="{B0F88B60-53FB-46DA-93CC-58A3A58F658D}" dt="2023-11-14T02:45:16.796" v="16" actId="700"/>
        <pc:sldMkLst>
          <pc:docMk/>
          <pc:sldMk cId="675967627" sldId="4621"/>
        </pc:sldMkLst>
        <pc:spChg chg="mod ord">
          <ac:chgData name="Tzyy Ong" userId="4e42200c-9974-43c7-991d-a56060a6dffe" providerId="ADAL" clId="{B0F88B60-53FB-46DA-93CC-58A3A58F658D}" dt="2023-11-14T02:45:16.796" v="16" actId="700"/>
          <ac:spMkLst>
            <pc:docMk/>
            <pc:sldMk cId="675967627" sldId="4621"/>
            <ac:spMk id="2" creationId="{F3F96B04-E74D-4E7D-86CA-FA8C542C6A00}"/>
          </ac:spMkLst>
        </pc:spChg>
        <pc:spChg chg="mod ord">
          <ac:chgData name="Tzyy Ong" userId="4e42200c-9974-43c7-991d-a56060a6dffe" providerId="ADAL" clId="{B0F88B60-53FB-46DA-93CC-58A3A58F658D}" dt="2023-11-14T02:45:16.796" v="16" actId="700"/>
          <ac:spMkLst>
            <pc:docMk/>
            <pc:sldMk cId="675967627" sldId="4621"/>
            <ac:spMk id="3" creationId="{17384A9D-BD1B-482D-C28A-3F83562EDF00}"/>
          </ac:spMkLst>
        </pc:spChg>
        <pc:spChg chg="mod ord">
          <ac:chgData name="Tzyy Ong" userId="4e42200c-9974-43c7-991d-a56060a6dffe" providerId="ADAL" clId="{B0F88B60-53FB-46DA-93CC-58A3A58F658D}" dt="2023-11-14T02:45:16.796" v="16" actId="700"/>
          <ac:spMkLst>
            <pc:docMk/>
            <pc:sldMk cId="675967627" sldId="4621"/>
            <ac:spMk id="5" creationId="{2A2BC064-F69C-33EB-6640-432B90657A94}"/>
          </ac:spMkLst>
        </pc:spChg>
      </pc:sldChg>
      <pc:sldChg chg="modSp mod modClrScheme chgLayout">
        <pc:chgData name="Tzyy Ong" userId="4e42200c-9974-43c7-991d-a56060a6dffe" providerId="ADAL" clId="{B0F88B60-53FB-46DA-93CC-58A3A58F658D}" dt="2023-11-14T02:43:53.100" v="5" actId="700"/>
        <pc:sldMkLst>
          <pc:docMk/>
          <pc:sldMk cId="1317198756" sldId="4753"/>
        </pc:sldMkLst>
        <pc:spChg chg="mod ord">
          <ac:chgData name="Tzyy Ong" userId="4e42200c-9974-43c7-991d-a56060a6dffe" providerId="ADAL" clId="{B0F88B60-53FB-46DA-93CC-58A3A58F658D}" dt="2023-11-14T02:43:53.100" v="5" actId="700"/>
          <ac:spMkLst>
            <pc:docMk/>
            <pc:sldMk cId="1317198756" sldId="4753"/>
            <ac:spMk id="5" creationId="{E588C69A-7510-5356-BD7B-99DC9791588F}"/>
          </ac:spMkLst>
        </pc:spChg>
      </pc:sldChg>
      <pc:sldChg chg="modSp mod">
        <pc:chgData name="Tzyy Ong" userId="4e42200c-9974-43c7-991d-a56060a6dffe" providerId="ADAL" clId="{B0F88B60-53FB-46DA-93CC-58A3A58F658D}" dt="2023-11-14T03:10:39.515" v="182" actId="113"/>
        <pc:sldMkLst>
          <pc:docMk/>
          <pc:sldMk cId="621370946" sldId="4754"/>
        </pc:sldMkLst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2" creationId="{0DB707E5-2B75-AFB4-4A05-090124825E17}"/>
          </ac:spMkLst>
        </pc:spChg>
        <pc:spChg chg="mod">
          <ac:chgData name="Tzyy Ong" userId="4e42200c-9974-43c7-991d-a56060a6dffe" providerId="ADAL" clId="{B0F88B60-53FB-46DA-93CC-58A3A58F658D}" dt="2023-11-14T03:10:39.515" v="182" actId="113"/>
          <ac:spMkLst>
            <pc:docMk/>
            <pc:sldMk cId="621370946" sldId="4754"/>
            <ac:spMk id="6" creationId="{F183903D-7300-45CF-A638-818A46A7190A}"/>
          </ac:spMkLst>
        </pc:spChg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9" creationId="{3AFB49E3-B366-45B8-AC84-951EE66863FC}"/>
          </ac:spMkLst>
        </pc:spChg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11" creationId="{38F5D8F2-569F-45AB-B1F5-319B7DBE6E10}"/>
          </ac:spMkLst>
        </pc:spChg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12" creationId="{A307B347-7FE2-4E96-B7F9-7EE070ECFD28}"/>
          </ac:spMkLst>
        </pc:spChg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13" creationId="{5F7E45B5-C8BB-435B-8985-4875DB2EA21B}"/>
          </ac:spMkLst>
        </pc:spChg>
        <pc:picChg chg="mod">
          <ac:chgData name="Tzyy Ong" userId="4e42200c-9974-43c7-991d-a56060a6dffe" providerId="ADAL" clId="{B0F88B60-53FB-46DA-93CC-58A3A58F658D}" dt="2023-11-14T02:51:19.071" v="75" actId="1076"/>
          <ac:picMkLst>
            <pc:docMk/>
            <pc:sldMk cId="621370946" sldId="4754"/>
            <ac:picMk id="3" creationId="{3C97F32C-3582-412A-9A0D-95A48A9707AE}"/>
          </ac:picMkLst>
        </pc:picChg>
      </pc:sldChg>
      <pc:sldChg chg="modSp mod">
        <pc:chgData name="Tzyy Ong" userId="4e42200c-9974-43c7-991d-a56060a6dffe" providerId="ADAL" clId="{B0F88B60-53FB-46DA-93CC-58A3A58F658D}" dt="2023-11-14T03:10:17.199" v="175"/>
        <pc:sldMkLst>
          <pc:docMk/>
          <pc:sldMk cId="134573048" sldId="4755"/>
        </pc:sldMkLst>
        <pc:spChg chg="mod">
          <ac:chgData name="Tzyy Ong" userId="4e42200c-9974-43c7-991d-a56060a6dffe" providerId="ADAL" clId="{B0F88B60-53FB-46DA-93CC-58A3A58F658D}" dt="2023-11-14T03:10:17.199" v="175"/>
          <ac:spMkLst>
            <pc:docMk/>
            <pc:sldMk cId="134573048" sldId="4755"/>
            <ac:spMk id="21" creationId="{FAD8B266-B12E-4D27-918B-CB514AAB4AD5}"/>
          </ac:spMkLst>
        </pc:spChg>
        <pc:spChg chg="mod">
          <ac:chgData name="Tzyy Ong" userId="4e42200c-9974-43c7-991d-a56060a6dffe" providerId="ADAL" clId="{B0F88B60-53FB-46DA-93CC-58A3A58F658D}" dt="2023-11-14T02:52:04.531" v="88" actId="2711"/>
          <ac:spMkLst>
            <pc:docMk/>
            <pc:sldMk cId="134573048" sldId="4755"/>
            <ac:spMk id="22" creationId="{58778E11-95AB-4FA0-8C1B-7EEB76211235}"/>
          </ac:spMkLst>
        </pc:spChg>
        <pc:spChg chg="mod">
          <ac:chgData name="Tzyy Ong" userId="4e42200c-9974-43c7-991d-a56060a6dffe" providerId="ADAL" clId="{B0F88B60-53FB-46DA-93CC-58A3A58F658D}" dt="2023-11-14T02:52:19.417" v="92" actId="113"/>
          <ac:spMkLst>
            <pc:docMk/>
            <pc:sldMk cId="134573048" sldId="4755"/>
            <ac:spMk id="24" creationId="{51F81385-08B4-4DD8-8878-2F081427DADA}"/>
          </ac:spMkLst>
        </pc:spChg>
        <pc:spChg chg="mod">
          <ac:chgData name="Tzyy Ong" userId="4e42200c-9974-43c7-991d-a56060a6dffe" providerId="ADAL" clId="{B0F88B60-53FB-46DA-93CC-58A3A58F658D}" dt="2023-11-14T02:52:10.258" v="90" actId="2711"/>
          <ac:spMkLst>
            <pc:docMk/>
            <pc:sldMk cId="134573048" sldId="4755"/>
            <ac:spMk id="26" creationId="{7EE2D365-1920-4C5A-A79F-8B9A956D99AE}"/>
          </ac:spMkLst>
        </pc:spChg>
        <pc:grpChg chg="mod">
          <ac:chgData name="Tzyy Ong" userId="4e42200c-9974-43c7-991d-a56060a6dffe" providerId="ADAL" clId="{B0F88B60-53FB-46DA-93CC-58A3A58F658D}" dt="2023-11-14T02:51:57.070" v="87" actId="1076"/>
          <ac:grpSpMkLst>
            <pc:docMk/>
            <pc:sldMk cId="134573048" sldId="4755"/>
            <ac:grpSpMk id="2" creationId="{A2E619A1-D408-4E68-934A-A1CD68335D35}"/>
          </ac:grpSpMkLst>
        </pc:grpChg>
        <pc:grpChg chg="mod">
          <ac:chgData name="Tzyy Ong" userId="4e42200c-9974-43c7-991d-a56060a6dffe" providerId="ADAL" clId="{B0F88B60-53FB-46DA-93CC-58A3A58F658D}" dt="2023-11-14T02:51:50.736" v="85" actId="1076"/>
          <ac:grpSpMkLst>
            <pc:docMk/>
            <pc:sldMk cId="134573048" sldId="4755"/>
            <ac:grpSpMk id="4" creationId="{80F8424C-4057-4D74-AE11-CDA8D2BAA1B4}"/>
          </ac:grpSpMkLst>
        </pc:grpChg>
        <pc:grpChg chg="mod">
          <ac:chgData name="Tzyy Ong" userId="4e42200c-9974-43c7-991d-a56060a6dffe" providerId="ADAL" clId="{B0F88B60-53FB-46DA-93CC-58A3A58F658D}" dt="2023-11-14T02:51:50.736" v="85" actId="1076"/>
          <ac:grpSpMkLst>
            <pc:docMk/>
            <pc:sldMk cId="134573048" sldId="4755"/>
            <ac:grpSpMk id="5" creationId="{3F56951C-7820-4E68-8C0F-E22D53A3DE4A}"/>
          </ac:grpSpMkLst>
        </pc:grpChg>
        <pc:picChg chg="mod">
          <ac:chgData name="Tzyy Ong" userId="4e42200c-9974-43c7-991d-a56060a6dffe" providerId="ADAL" clId="{B0F88B60-53FB-46DA-93CC-58A3A58F658D}" dt="2023-11-14T02:51:50.736" v="85" actId="1076"/>
          <ac:picMkLst>
            <pc:docMk/>
            <pc:sldMk cId="134573048" sldId="4755"/>
            <ac:picMk id="3" creationId="{8DF101A9-7ED1-41F6-BF1C-F480AD6B310D}"/>
          </ac:picMkLst>
        </pc:picChg>
      </pc:sldChg>
      <pc:sldChg chg="modSp mod">
        <pc:chgData name="Tzyy Ong" userId="4e42200c-9974-43c7-991d-a56060a6dffe" providerId="ADAL" clId="{B0F88B60-53FB-46DA-93CC-58A3A58F658D}" dt="2023-11-14T03:10:54.646" v="185" actId="113"/>
        <pc:sldMkLst>
          <pc:docMk/>
          <pc:sldMk cId="1311891248" sldId="4756"/>
        </pc:sldMkLst>
        <pc:spChg chg="mod">
          <ac:chgData name="Tzyy Ong" userId="4e42200c-9974-43c7-991d-a56060a6dffe" providerId="ADAL" clId="{B0F88B60-53FB-46DA-93CC-58A3A58F658D}" dt="2023-11-14T03:10:54.646" v="185" actId="113"/>
          <ac:spMkLst>
            <pc:docMk/>
            <pc:sldMk cId="1311891248" sldId="4756"/>
            <ac:spMk id="21" creationId="{FAD8B266-B12E-4D27-918B-CB514AAB4AD5}"/>
          </ac:spMkLst>
        </pc:spChg>
        <pc:spChg chg="mod">
          <ac:chgData name="Tzyy Ong" userId="4e42200c-9974-43c7-991d-a56060a6dffe" providerId="ADAL" clId="{B0F88B60-53FB-46DA-93CC-58A3A58F658D}" dt="2023-11-14T02:53:00.682" v="101" actId="2711"/>
          <ac:spMkLst>
            <pc:docMk/>
            <pc:sldMk cId="1311891248" sldId="4756"/>
            <ac:spMk id="22" creationId="{58778E11-95AB-4FA0-8C1B-7EEB76211235}"/>
          </ac:spMkLst>
        </pc:spChg>
        <pc:spChg chg="mod">
          <ac:chgData name="Tzyy Ong" userId="4e42200c-9974-43c7-991d-a56060a6dffe" providerId="ADAL" clId="{B0F88B60-53FB-46DA-93CC-58A3A58F658D}" dt="2023-11-14T02:53:04.090" v="102" actId="2711"/>
          <ac:spMkLst>
            <pc:docMk/>
            <pc:sldMk cId="1311891248" sldId="4756"/>
            <ac:spMk id="24" creationId="{51F81385-08B4-4DD8-8878-2F081427DADA}"/>
          </ac:spMkLst>
        </pc:spChg>
        <pc:grpChg chg="mod">
          <ac:chgData name="Tzyy Ong" userId="4e42200c-9974-43c7-991d-a56060a6dffe" providerId="ADAL" clId="{B0F88B60-53FB-46DA-93CC-58A3A58F658D}" dt="2023-11-14T02:52:56.947" v="100" actId="1076"/>
          <ac:grpSpMkLst>
            <pc:docMk/>
            <pc:sldMk cId="1311891248" sldId="4756"/>
            <ac:grpSpMk id="3" creationId="{A60E1BE7-BC41-4844-AAA4-6409554E7635}"/>
          </ac:grpSpMkLst>
        </pc:grpChg>
        <pc:grpChg chg="mod">
          <ac:chgData name="Tzyy Ong" userId="4e42200c-9974-43c7-991d-a56060a6dffe" providerId="ADAL" clId="{B0F88B60-53FB-46DA-93CC-58A3A58F658D}" dt="2023-11-14T02:52:56.947" v="100" actId="1076"/>
          <ac:grpSpMkLst>
            <pc:docMk/>
            <pc:sldMk cId="1311891248" sldId="4756"/>
            <ac:grpSpMk id="5" creationId="{49727C51-D422-4F37-815D-CF9AE4616986}"/>
          </ac:grpSpMkLst>
        </pc:grpChg>
        <pc:picChg chg="mod">
          <ac:chgData name="Tzyy Ong" userId="4e42200c-9974-43c7-991d-a56060a6dffe" providerId="ADAL" clId="{B0F88B60-53FB-46DA-93CC-58A3A58F658D}" dt="2023-11-14T02:52:56.947" v="100" actId="1076"/>
          <ac:picMkLst>
            <pc:docMk/>
            <pc:sldMk cId="1311891248" sldId="4756"/>
            <ac:picMk id="4" creationId="{ADA98BF1-65DE-4046-A202-126A7CF55293}"/>
          </ac:picMkLst>
        </pc:picChg>
      </pc:sldChg>
      <pc:sldChg chg="modSp mod">
        <pc:chgData name="Tzyy Ong" userId="4e42200c-9974-43c7-991d-a56060a6dffe" providerId="ADAL" clId="{B0F88B60-53FB-46DA-93CC-58A3A58F658D}" dt="2023-11-14T03:11:03.484" v="188" actId="113"/>
        <pc:sldMkLst>
          <pc:docMk/>
          <pc:sldMk cId="1270349268" sldId="4757"/>
        </pc:sldMkLst>
        <pc:spChg chg="mod">
          <ac:chgData name="Tzyy Ong" userId="4e42200c-9974-43c7-991d-a56060a6dffe" providerId="ADAL" clId="{B0F88B60-53FB-46DA-93CC-58A3A58F658D}" dt="2023-11-14T03:11:03.484" v="188" actId="113"/>
          <ac:spMkLst>
            <pc:docMk/>
            <pc:sldMk cId="1270349268" sldId="4757"/>
            <ac:spMk id="21" creationId="{FAD8B266-B12E-4D27-918B-CB514AAB4AD5}"/>
          </ac:spMkLst>
        </pc:spChg>
        <pc:spChg chg="mod">
          <ac:chgData name="Tzyy Ong" userId="4e42200c-9974-43c7-991d-a56060a6dffe" providerId="ADAL" clId="{B0F88B60-53FB-46DA-93CC-58A3A58F658D}" dt="2023-11-14T02:53:32.785" v="111" actId="2711"/>
          <ac:spMkLst>
            <pc:docMk/>
            <pc:sldMk cId="1270349268" sldId="4757"/>
            <ac:spMk id="22" creationId="{58778E11-95AB-4FA0-8C1B-7EEB76211235}"/>
          </ac:spMkLst>
        </pc:spChg>
        <pc:spChg chg="mod">
          <ac:chgData name="Tzyy Ong" userId="4e42200c-9974-43c7-991d-a56060a6dffe" providerId="ADAL" clId="{B0F88B60-53FB-46DA-93CC-58A3A58F658D}" dt="2023-11-14T02:53:35.941" v="112" actId="2711"/>
          <ac:spMkLst>
            <pc:docMk/>
            <pc:sldMk cId="1270349268" sldId="4757"/>
            <ac:spMk id="24" creationId="{51F81385-08B4-4DD8-8878-2F081427DADA}"/>
          </ac:spMkLst>
        </pc:spChg>
        <pc:grpChg chg="mod">
          <ac:chgData name="Tzyy Ong" userId="4e42200c-9974-43c7-991d-a56060a6dffe" providerId="ADAL" clId="{B0F88B60-53FB-46DA-93CC-58A3A58F658D}" dt="2023-11-14T02:53:29.872" v="110" actId="1076"/>
          <ac:grpSpMkLst>
            <pc:docMk/>
            <pc:sldMk cId="1270349268" sldId="4757"/>
            <ac:grpSpMk id="2" creationId="{B0E8CD5B-E669-43C7-B51E-65B662E4224E}"/>
          </ac:grpSpMkLst>
        </pc:grpChg>
        <pc:grpChg chg="mod">
          <ac:chgData name="Tzyy Ong" userId="4e42200c-9974-43c7-991d-a56060a6dffe" providerId="ADAL" clId="{B0F88B60-53FB-46DA-93CC-58A3A58F658D}" dt="2023-11-14T02:53:29.872" v="110" actId="1076"/>
          <ac:grpSpMkLst>
            <pc:docMk/>
            <pc:sldMk cId="1270349268" sldId="4757"/>
            <ac:grpSpMk id="4" creationId="{121F0178-BCB8-4873-BF88-9AEE99CC6F04}"/>
          </ac:grpSpMkLst>
        </pc:grpChg>
        <pc:picChg chg="mod">
          <ac:chgData name="Tzyy Ong" userId="4e42200c-9974-43c7-991d-a56060a6dffe" providerId="ADAL" clId="{B0F88B60-53FB-46DA-93CC-58A3A58F658D}" dt="2023-11-14T02:53:29.872" v="110" actId="1076"/>
          <ac:picMkLst>
            <pc:docMk/>
            <pc:sldMk cId="1270349268" sldId="4757"/>
            <ac:picMk id="3" creationId="{B98A2020-A138-484D-BF3D-211D301C83F9}"/>
          </ac:picMkLst>
        </pc:picChg>
      </pc:sldChg>
      <pc:sldChg chg="modSp mod">
        <pc:chgData name="Tzyy Ong" userId="4e42200c-9974-43c7-991d-a56060a6dffe" providerId="ADAL" clId="{B0F88B60-53FB-46DA-93CC-58A3A58F658D}" dt="2023-11-14T03:11:13.898" v="191" actId="207"/>
        <pc:sldMkLst>
          <pc:docMk/>
          <pc:sldMk cId="1164758869" sldId="4758"/>
        </pc:sldMkLst>
        <pc:spChg chg="mod">
          <ac:chgData name="Tzyy Ong" userId="4e42200c-9974-43c7-991d-a56060a6dffe" providerId="ADAL" clId="{B0F88B60-53FB-46DA-93CC-58A3A58F658D}" dt="2023-11-14T03:11:13.898" v="191" actId="207"/>
          <ac:spMkLst>
            <pc:docMk/>
            <pc:sldMk cId="1164758869" sldId="4758"/>
            <ac:spMk id="7" creationId="{92FE82FF-F17C-4EE7-8BA8-6C00FBC78777}"/>
          </ac:spMkLst>
        </pc:spChg>
        <pc:spChg chg="mod">
          <ac:chgData name="Tzyy Ong" userId="4e42200c-9974-43c7-991d-a56060a6dffe" providerId="ADAL" clId="{B0F88B60-53FB-46DA-93CC-58A3A58F658D}" dt="2023-11-14T02:54:10.639" v="120" actId="2711"/>
          <ac:spMkLst>
            <pc:docMk/>
            <pc:sldMk cId="1164758869" sldId="4758"/>
            <ac:spMk id="8" creationId="{BD9E8A7C-BB9D-4D3A-B55A-648593BD443C}"/>
          </ac:spMkLst>
        </pc:spChg>
        <pc:spChg chg="mod">
          <ac:chgData name="Tzyy Ong" userId="4e42200c-9974-43c7-991d-a56060a6dffe" providerId="ADAL" clId="{B0F88B60-53FB-46DA-93CC-58A3A58F658D}" dt="2023-11-14T02:54:14.126" v="121" actId="2711"/>
          <ac:spMkLst>
            <pc:docMk/>
            <pc:sldMk cId="1164758869" sldId="4758"/>
            <ac:spMk id="9" creationId="{7710A193-3A89-4852-A058-138D4F01DC12}"/>
          </ac:spMkLst>
        </pc:spChg>
        <pc:spChg chg="mod">
          <ac:chgData name="Tzyy Ong" userId="4e42200c-9974-43c7-991d-a56060a6dffe" providerId="ADAL" clId="{B0F88B60-53FB-46DA-93CC-58A3A58F658D}" dt="2023-11-14T02:54:17.609" v="122" actId="2711"/>
          <ac:spMkLst>
            <pc:docMk/>
            <pc:sldMk cId="1164758869" sldId="4758"/>
            <ac:spMk id="13" creationId="{B0237876-D30F-4532-BF8E-0A7E97746F41}"/>
          </ac:spMkLst>
        </pc:spChg>
        <pc:grpChg chg="mod">
          <ac:chgData name="Tzyy Ong" userId="4e42200c-9974-43c7-991d-a56060a6dffe" providerId="ADAL" clId="{B0F88B60-53FB-46DA-93CC-58A3A58F658D}" dt="2023-11-14T02:54:07.765" v="119" actId="1076"/>
          <ac:grpSpMkLst>
            <pc:docMk/>
            <pc:sldMk cId="1164758869" sldId="4758"/>
            <ac:grpSpMk id="2" creationId="{66C0F5FB-046C-401A-AD09-CF56207D180A}"/>
          </ac:grpSpMkLst>
        </pc:grpChg>
        <pc:grpChg chg="mod">
          <ac:chgData name="Tzyy Ong" userId="4e42200c-9974-43c7-991d-a56060a6dffe" providerId="ADAL" clId="{B0F88B60-53FB-46DA-93CC-58A3A58F658D}" dt="2023-11-14T02:54:07.765" v="119" actId="1076"/>
          <ac:grpSpMkLst>
            <pc:docMk/>
            <pc:sldMk cId="1164758869" sldId="4758"/>
            <ac:grpSpMk id="5" creationId="{000C2AA4-20C3-42D4-BABA-DDC49225E2F3}"/>
          </ac:grpSpMkLst>
        </pc:grpChg>
        <pc:grpChg chg="mod">
          <ac:chgData name="Tzyy Ong" userId="4e42200c-9974-43c7-991d-a56060a6dffe" providerId="ADAL" clId="{B0F88B60-53FB-46DA-93CC-58A3A58F658D}" dt="2023-11-14T02:54:07.765" v="119" actId="1076"/>
          <ac:grpSpMkLst>
            <pc:docMk/>
            <pc:sldMk cId="1164758869" sldId="4758"/>
            <ac:grpSpMk id="15" creationId="{96EADFC2-F936-4F15-869E-077A4AFE2816}"/>
          </ac:grpSpMkLst>
        </pc:grpChg>
        <pc:picChg chg="mod">
          <ac:chgData name="Tzyy Ong" userId="4e42200c-9974-43c7-991d-a56060a6dffe" providerId="ADAL" clId="{B0F88B60-53FB-46DA-93CC-58A3A58F658D}" dt="2023-11-14T02:54:07.765" v="119" actId="1076"/>
          <ac:picMkLst>
            <pc:docMk/>
            <pc:sldMk cId="1164758869" sldId="4758"/>
            <ac:picMk id="4" creationId="{B7327810-DFB5-4A25-9BD5-65135EDC5CAC}"/>
          </ac:picMkLst>
        </pc:picChg>
      </pc:sldChg>
      <pc:sldChg chg="modSp mod">
        <pc:chgData name="Tzyy Ong" userId="4e42200c-9974-43c7-991d-a56060a6dffe" providerId="ADAL" clId="{B0F88B60-53FB-46DA-93CC-58A3A58F658D}" dt="2023-11-14T02:55:05.443" v="127" actId="552"/>
        <pc:sldMkLst>
          <pc:docMk/>
          <pc:sldMk cId="1242570429" sldId="4759"/>
        </pc:sldMkLst>
        <pc:spChg chg="mod">
          <ac:chgData name="Tzyy Ong" userId="4e42200c-9974-43c7-991d-a56060a6dffe" providerId="ADAL" clId="{B0F88B60-53FB-46DA-93CC-58A3A58F658D}" dt="2023-11-14T02:55:05.443" v="127" actId="552"/>
          <ac:spMkLst>
            <pc:docMk/>
            <pc:sldMk cId="1242570429" sldId="4759"/>
            <ac:spMk id="25" creationId="{DA4AA1A5-05D8-48E8-BE21-D95890E6E717}"/>
          </ac:spMkLst>
        </pc:spChg>
        <pc:spChg chg="mod">
          <ac:chgData name="Tzyy Ong" userId="4e42200c-9974-43c7-991d-a56060a6dffe" providerId="ADAL" clId="{B0F88B60-53FB-46DA-93CC-58A3A58F658D}" dt="2023-11-14T02:54:46.633" v="123" actId="2711"/>
          <ac:spMkLst>
            <pc:docMk/>
            <pc:sldMk cId="1242570429" sldId="4759"/>
            <ac:spMk id="33" creationId="{98A5848A-4034-4633-AD7D-C6E036548B75}"/>
          </ac:spMkLst>
        </pc:spChg>
        <pc:spChg chg="mod">
          <ac:chgData name="Tzyy Ong" userId="4e42200c-9974-43c7-991d-a56060a6dffe" providerId="ADAL" clId="{B0F88B60-53FB-46DA-93CC-58A3A58F658D}" dt="2023-11-14T02:55:05.443" v="127" actId="552"/>
          <ac:spMkLst>
            <pc:docMk/>
            <pc:sldMk cId="1242570429" sldId="4759"/>
            <ac:spMk id="36" creationId="{EF6F666A-871B-445C-A477-968ED8DAF673}"/>
          </ac:spMkLst>
        </pc:spChg>
        <pc:grpChg chg="mod">
          <ac:chgData name="Tzyy Ong" userId="4e42200c-9974-43c7-991d-a56060a6dffe" providerId="ADAL" clId="{B0F88B60-53FB-46DA-93CC-58A3A58F658D}" dt="2023-11-14T02:55:05.443" v="127" actId="552"/>
          <ac:grpSpMkLst>
            <pc:docMk/>
            <pc:sldMk cId="1242570429" sldId="4759"/>
            <ac:grpSpMk id="7" creationId="{0FA925F9-88AE-479D-9465-7487CC15FC9E}"/>
          </ac:grpSpMkLst>
        </pc:grpChg>
        <pc:picChg chg="mod">
          <ac:chgData name="Tzyy Ong" userId="4e42200c-9974-43c7-991d-a56060a6dffe" providerId="ADAL" clId="{B0F88B60-53FB-46DA-93CC-58A3A58F658D}" dt="2023-11-14T02:54:46.633" v="123" actId="2711"/>
          <ac:picMkLst>
            <pc:docMk/>
            <pc:sldMk cId="1242570429" sldId="4759"/>
            <ac:picMk id="3" creationId="{DF813434-D8F7-4320-80DE-53810A25269D}"/>
          </ac:picMkLst>
        </pc:picChg>
      </pc:sldChg>
      <pc:sldChg chg="modSp mod modClrScheme chgLayout">
        <pc:chgData name="Tzyy Ong" userId="4e42200c-9974-43c7-991d-a56060a6dffe" providerId="ADAL" clId="{B0F88B60-53FB-46DA-93CC-58A3A58F658D}" dt="2023-11-14T02:43:47.712" v="4" actId="700"/>
        <pc:sldMkLst>
          <pc:docMk/>
          <pc:sldMk cId="3716508115" sldId="4760"/>
        </pc:sldMkLst>
        <pc:spChg chg="mod ord">
          <ac:chgData name="Tzyy Ong" userId="4e42200c-9974-43c7-991d-a56060a6dffe" providerId="ADAL" clId="{B0F88B60-53FB-46DA-93CC-58A3A58F658D}" dt="2023-11-14T02:43:47.712" v="4" actId="700"/>
          <ac:spMkLst>
            <pc:docMk/>
            <pc:sldMk cId="3716508115" sldId="4760"/>
            <ac:spMk id="5" creationId="{E588C69A-7510-5356-BD7B-99DC9791588F}"/>
          </ac:spMkLst>
        </pc:spChg>
      </pc:sldChg>
      <pc:sldChg chg="modSp mod modClrScheme chgLayout">
        <pc:chgData name="Tzyy Ong" userId="4e42200c-9974-43c7-991d-a56060a6dffe" providerId="ADAL" clId="{B0F88B60-53FB-46DA-93CC-58A3A58F658D}" dt="2023-11-14T02:43:43.395" v="3" actId="700"/>
        <pc:sldMkLst>
          <pc:docMk/>
          <pc:sldMk cId="2453466802" sldId="4761"/>
        </pc:sldMkLst>
        <pc:spChg chg="mod ord">
          <ac:chgData name="Tzyy Ong" userId="4e42200c-9974-43c7-991d-a56060a6dffe" providerId="ADAL" clId="{B0F88B60-53FB-46DA-93CC-58A3A58F658D}" dt="2023-11-14T02:43:43.395" v="3" actId="700"/>
          <ac:spMkLst>
            <pc:docMk/>
            <pc:sldMk cId="2453466802" sldId="4761"/>
            <ac:spMk id="5" creationId="{E588C69A-7510-5356-BD7B-99DC9791588F}"/>
          </ac:spMkLst>
        </pc:spChg>
      </pc:sldChg>
      <pc:sldChg chg="modSp mod">
        <pc:chgData name="Tzyy Ong" userId="4e42200c-9974-43c7-991d-a56060a6dffe" providerId="ADAL" clId="{B0F88B60-53FB-46DA-93CC-58A3A58F658D}" dt="2023-11-14T02:49:24.992" v="50" actId="14100"/>
        <pc:sldMkLst>
          <pc:docMk/>
          <pc:sldMk cId="1523853252" sldId="4762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1523853252" sldId="4762"/>
            <ac:spMk id="3" creationId="{2835708E-2B17-73CF-C571-A97C75089361}"/>
          </ac:spMkLst>
        </pc:spChg>
        <pc:spChg chg="mod">
          <ac:chgData name="Tzyy Ong" userId="4e42200c-9974-43c7-991d-a56060a6dffe" providerId="ADAL" clId="{B0F88B60-53FB-46DA-93CC-58A3A58F658D}" dt="2023-11-14T02:49:24.992" v="50" actId="14100"/>
          <ac:spMkLst>
            <pc:docMk/>
            <pc:sldMk cId="1523853252" sldId="4762"/>
            <ac:spMk id="4" creationId="{EFFC5F84-3504-C102-999D-3012495FBADB}"/>
          </ac:spMkLst>
        </pc:spChg>
        <pc:spChg chg="mod">
          <ac:chgData name="Tzyy Ong" userId="4e42200c-9974-43c7-991d-a56060a6dffe" providerId="ADAL" clId="{B0F88B60-53FB-46DA-93CC-58A3A58F658D}" dt="2023-11-14T02:49:16.101" v="48" actId="1076"/>
          <ac:spMkLst>
            <pc:docMk/>
            <pc:sldMk cId="1523853252" sldId="4762"/>
            <ac:spMk id="5" creationId="{E2AF9C72-F995-BAF7-9196-E3F2F348FB21}"/>
          </ac:spMkLst>
        </pc:spChg>
        <pc:picChg chg="mod">
          <ac:chgData name="Tzyy Ong" userId="4e42200c-9974-43c7-991d-a56060a6dffe" providerId="ADAL" clId="{B0F88B60-53FB-46DA-93CC-58A3A58F658D}" dt="2023-11-14T02:49:09.501" v="45" actId="14861"/>
          <ac:picMkLst>
            <pc:docMk/>
            <pc:sldMk cId="1523853252" sldId="4762"/>
            <ac:picMk id="1026" creationId="{A95DD316-E667-9C70-C5EB-7DB15B1D01E1}"/>
          </ac:picMkLst>
        </pc:picChg>
      </pc:sldChg>
      <pc:sldChg chg="modSp mod">
        <pc:chgData name="Tzyy Ong" userId="4e42200c-9974-43c7-991d-a56060a6dffe" providerId="ADAL" clId="{B0F88B60-53FB-46DA-93CC-58A3A58F658D}" dt="2023-11-14T02:50:20.214" v="60" actId="14861"/>
        <pc:sldMkLst>
          <pc:docMk/>
          <pc:sldMk cId="3723150608" sldId="4763"/>
        </pc:sldMkLst>
        <pc:spChg chg="mod">
          <ac:chgData name="Tzyy Ong" userId="4e42200c-9974-43c7-991d-a56060a6dffe" providerId="ADAL" clId="{B0F88B60-53FB-46DA-93CC-58A3A58F658D}" dt="2023-11-14T02:49:40.534" v="51" actId="2711"/>
          <ac:spMkLst>
            <pc:docMk/>
            <pc:sldMk cId="3723150608" sldId="4763"/>
            <ac:spMk id="3" creationId="{7C963F90-5EDE-7C9F-8DAD-FF121120AB5B}"/>
          </ac:spMkLst>
        </pc:spChg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3723150608" sldId="4763"/>
            <ac:spMk id="4" creationId="{D63AD6A6-E2FD-13C0-0103-5C3FB2CCA18B}"/>
          </ac:spMkLst>
        </pc:spChg>
        <pc:spChg chg="mod">
          <ac:chgData name="Tzyy Ong" userId="4e42200c-9974-43c7-991d-a56060a6dffe" providerId="ADAL" clId="{B0F88B60-53FB-46DA-93CC-58A3A58F658D}" dt="2023-11-14T02:49:44.959" v="52" actId="2711"/>
          <ac:spMkLst>
            <pc:docMk/>
            <pc:sldMk cId="3723150608" sldId="4763"/>
            <ac:spMk id="8" creationId="{4457EE00-61BD-BE59-7D4D-2AF496857BF7}"/>
          </ac:spMkLst>
        </pc:spChg>
        <pc:spChg chg="mod">
          <ac:chgData name="Tzyy Ong" userId="4e42200c-9974-43c7-991d-a56060a6dffe" providerId="ADAL" clId="{B0F88B60-53FB-46DA-93CC-58A3A58F658D}" dt="2023-11-14T02:50:20.214" v="60" actId="14861"/>
          <ac:spMkLst>
            <pc:docMk/>
            <pc:sldMk cId="3723150608" sldId="4763"/>
            <ac:spMk id="9" creationId="{BC56B24D-A564-40EB-4CB8-070082F049CE}"/>
          </ac:spMkLst>
        </pc:spChg>
        <pc:spChg chg="mod">
          <ac:chgData name="Tzyy Ong" userId="4e42200c-9974-43c7-991d-a56060a6dffe" providerId="ADAL" clId="{B0F88B60-53FB-46DA-93CC-58A3A58F658D}" dt="2023-11-14T02:49:48.010" v="53" actId="2711"/>
          <ac:spMkLst>
            <pc:docMk/>
            <pc:sldMk cId="3723150608" sldId="4763"/>
            <ac:spMk id="11" creationId="{A1EE38CF-BEF8-7A3B-2127-415B6055A818}"/>
          </ac:spMkLst>
        </pc:spChg>
        <pc:spChg chg="mod">
          <ac:chgData name="Tzyy Ong" userId="4e42200c-9974-43c7-991d-a56060a6dffe" providerId="ADAL" clId="{B0F88B60-53FB-46DA-93CC-58A3A58F658D}" dt="2023-11-14T02:50:14.343" v="58" actId="14861"/>
          <ac:spMkLst>
            <pc:docMk/>
            <pc:sldMk cId="3723150608" sldId="4763"/>
            <ac:spMk id="12" creationId="{EC3C92D1-AE66-CDAF-0ED2-F67CDA099812}"/>
          </ac:spMkLst>
        </pc:spChg>
        <pc:spChg chg="mod">
          <ac:chgData name="Tzyy Ong" userId="4e42200c-9974-43c7-991d-a56060a6dffe" providerId="ADAL" clId="{B0F88B60-53FB-46DA-93CC-58A3A58F658D}" dt="2023-11-14T02:49:51.266" v="54" actId="2711"/>
          <ac:spMkLst>
            <pc:docMk/>
            <pc:sldMk cId="3723150608" sldId="4763"/>
            <ac:spMk id="18" creationId="{25874FEA-F8AC-960C-F35D-1C4A2674EC48}"/>
          </ac:spMkLst>
        </pc:spChg>
        <pc:spChg chg="mod">
          <ac:chgData name="Tzyy Ong" userId="4e42200c-9974-43c7-991d-a56060a6dffe" providerId="ADAL" clId="{B0F88B60-53FB-46DA-93CC-58A3A58F658D}" dt="2023-11-14T02:50:17.827" v="59" actId="14861"/>
          <ac:spMkLst>
            <pc:docMk/>
            <pc:sldMk cId="3723150608" sldId="4763"/>
            <ac:spMk id="19" creationId="{3D1D5833-D724-ACF3-3C1A-DFE45B5F73E1}"/>
          </ac:spMkLst>
        </pc:spChg>
        <pc:spChg chg="mod">
          <ac:chgData name="Tzyy Ong" userId="4e42200c-9974-43c7-991d-a56060a6dffe" providerId="ADAL" clId="{B0F88B60-53FB-46DA-93CC-58A3A58F658D}" dt="2023-11-14T02:50:02.847" v="57" actId="207"/>
          <ac:spMkLst>
            <pc:docMk/>
            <pc:sldMk cId="3723150608" sldId="4763"/>
            <ac:spMk id="23" creationId="{CE807593-8191-CD72-CC01-EAB756B922AC}"/>
          </ac:spMkLst>
        </pc:spChg>
        <pc:spChg chg="mod">
          <ac:chgData name="Tzyy Ong" userId="4e42200c-9974-43c7-991d-a56060a6dffe" providerId="ADAL" clId="{B0F88B60-53FB-46DA-93CC-58A3A58F658D}" dt="2023-11-14T02:50:02.847" v="57" actId="207"/>
          <ac:spMkLst>
            <pc:docMk/>
            <pc:sldMk cId="3723150608" sldId="4763"/>
            <ac:spMk id="24" creationId="{FCA68E73-6CD0-6A93-C0E1-D9183EFEA6A3}"/>
          </ac:spMkLst>
        </pc:spChg>
      </pc:sldChg>
      <pc:sldChg chg="modSp mod modClrScheme chgLayout">
        <pc:chgData name="Tzyy Ong" userId="4e42200c-9974-43c7-991d-a56060a6dffe" providerId="ADAL" clId="{B0F88B60-53FB-46DA-93CC-58A3A58F658D}" dt="2023-11-14T02:43:58.381" v="6" actId="700"/>
        <pc:sldMkLst>
          <pc:docMk/>
          <pc:sldMk cId="564074175" sldId="4764"/>
        </pc:sldMkLst>
        <pc:spChg chg="mod ord">
          <ac:chgData name="Tzyy Ong" userId="4e42200c-9974-43c7-991d-a56060a6dffe" providerId="ADAL" clId="{B0F88B60-53FB-46DA-93CC-58A3A58F658D}" dt="2023-11-14T02:43:58.381" v="6" actId="700"/>
          <ac:spMkLst>
            <pc:docMk/>
            <pc:sldMk cId="564074175" sldId="4764"/>
            <ac:spMk id="5" creationId="{E588C69A-7510-5356-BD7B-99DC9791588F}"/>
          </ac:spMkLst>
        </pc:spChg>
      </pc:sldChg>
      <pc:sldChg chg="modSp mod">
        <pc:chgData name="Tzyy Ong" userId="4e42200c-9974-43c7-991d-a56060a6dffe" providerId="ADAL" clId="{B0F88B60-53FB-46DA-93CC-58A3A58F658D}" dt="2023-11-14T03:13:06.216" v="193" actId="6549"/>
        <pc:sldMkLst>
          <pc:docMk/>
          <pc:sldMk cId="1973327947" sldId="4765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1973327947" sldId="4765"/>
            <ac:spMk id="3" creationId="{0DD71523-5B62-1501-A850-475E806F1097}"/>
          </ac:spMkLst>
        </pc:spChg>
        <pc:spChg chg="mod">
          <ac:chgData name="Tzyy Ong" userId="4e42200c-9974-43c7-991d-a56060a6dffe" providerId="ADAL" clId="{B0F88B60-53FB-46DA-93CC-58A3A58F658D}" dt="2023-11-14T03:13:06.216" v="193" actId="6549"/>
          <ac:spMkLst>
            <pc:docMk/>
            <pc:sldMk cId="1973327947" sldId="4765"/>
            <ac:spMk id="4" creationId="{2A25795C-9E26-D0CF-C5B1-697C73BF30C6}"/>
          </ac:spMkLst>
        </pc:spChg>
        <pc:picChg chg="mod">
          <ac:chgData name="Tzyy Ong" userId="4e42200c-9974-43c7-991d-a56060a6dffe" providerId="ADAL" clId="{B0F88B60-53FB-46DA-93CC-58A3A58F658D}" dt="2023-11-14T02:59:24.072" v="171" actId="1076"/>
          <ac:picMkLst>
            <pc:docMk/>
            <pc:sldMk cId="1973327947" sldId="4765"/>
            <ac:picMk id="6" creationId="{B3C3AD77-F48A-6965-588B-3490F5896924}"/>
          </ac:picMkLst>
        </pc:picChg>
        <pc:picChg chg="mod">
          <ac:chgData name="Tzyy Ong" userId="4e42200c-9974-43c7-991d-a56060a6dffe" providerId="ADAL" clId="{B0F88B60-53FB-46DA-93CC-58A3A58F658D}" dt="2023-11-14T02:59:26.793" v="172" actId="1076"/>
          <ac:picMkLst>
            <pc:docMk/>
            <pc:sldMk cId="1973327947" sldId="4765"/>
            <ac:picMk id="8" creationId="{81752ADF-5D0A-6478-E593-2D142E506294}"/>
          </ac:picMkLst>
        </pc:picChg>
      </pc:sldChg>
      <pc:sldChg chg="delSp new mod modClrScheme chgLayout">
        <pc:chgData name="Tzyy Ong" userId="4e42200c-9974-43c7-991d-a56060a6dffe" providerId="ADAL" clId="{B0F88B60-53FB-46DA-93CC-58A3A58F658D}" dt="2023-11-14T02:44:04.486" v="8" actId="700"/>
        <pc:sldMkLst>
          <pc:docMk/>
          <pc:sldMk cId="1381879442" sldId="4766"/>
        </pc:sldMkLst>
        <pc:spChg chg="del">
          <ac:chgData name="Tzyy Ong" userId="4e42200c-9974-43c7-991d-a56060a6dffe" providerId="ADAL" clId="{B0F88B60-53FB-46DA-93CC-58A3A58F658D}" dt="2023-11-14T02:44:04.486" v="8" actId="700"/>
          <ac:spMkLst>
            <pc:docMk/>
            <pc:sldMk cId="1381879442" sldId="4766"/>
            <ac:spMk id="2" creationId="{251DB453-3BC2-151E-FB41-EB48CD9529EC}"/>
          </ac:spMkLst>
        </pc:spChg>
        <pc:spChg chg="del">
          <ac:chgData name="Tzyy Ong" userId="4e42200c-9974-43c7-991d-a56060a6dffe" providerId="ADAL" clId="{B0F88B60-53FB-46DA-93CC-58A3A58F658D}" dt="2023-11-14T02:44:04.486" v="8" actId="700"/>
          <ac:spMkLst>
            <pc:docMk/>
            <pc:sldMk cId="1381879442" sldId="4766"/>
            <ac:spMk id="3" creationId="{0547B9A3-10C2-76B5-5DA2-15E9B29C4333}"/>
          </ac:spMkLst>
        </pc:spChg>
        <pc:spChg chg="del">
          <ac:chgData name="Tzyy Ong" userId="4e42200c-9974-43c7-991d-a56060a6dffe" providerId="ADAL" clId="{B0F88B60-53FB-46DA-93CC-58A3A58F658D}" dt="2023-11-14T02:44:04.486" v="8" actId="700"/>
          <ac:spMkLst>
            <pc:docMk/>
            <pc:sldMk cId="1381879442" sldId="4766"/>
            <ac:spMk id="4" creationId="{13C7B782-40B7-912C-D50A-ED3679A48A7A}"/>
          </ac:spMkLst>
        </pc:spChg>
      </pc:sldChg>
      <pc:sldMasterChg chg="addSp delSp modSp mod delSldLayout">
        <pc:chgData name="Tzyy Ong" userId="4e42200c-9974-43c7-991d-a56060a6dffe" providerId="ADAL" clId="{B0F88B60-53FB-46DA-93CC-58A3A58F658D}" dt="2023-11-14T02:47:26.502" v="25" actId="113"/>
        <pc:sldMasterMkLst>
          <pc:docMk/>
          <pc:sldMasterMk cId="14474227" sldId="2147483913"/>
        </pc:sldMasterMkLst>
        <pc:spChg chg="add mod">
          <ac:chgData name="Tzyy Ong" userId="4e42200c-9974-43c7-991d-a56060a6dffe" providerId="ADAL" clId="{B0F88B60-53FB-46DA-93CC-58A3A58F658D}" dt="2023-11-14T02:44:39.604" v="11"/>
          <ac:spMkLst>
            <pc:docMk/>
            <pc:sldMasterMk cId="14474227" sldId="2147483913"/>
            <ac:spMk id="2" creationId="{48139341-CD56-7A21-C9D3-448B9670D606}"/>
          </ac:spMkLst>
        </pc:spChg>
        <pc:spChg chg="add mod">
          <ac:chgData name="Tzyy Ong" userId="4e42200c-9974-43c7-991d-a56060a6dffe" providerId="ADAL" clId="{B0F88B60-53FB-46DA-93CC-58A3A58F658D}" dt="2023-11-14T02:47:26.502" v="25" actId="113"/>
          <ac:spMkLst>
            <pc:docMk/>
            <pc:sldMasterMk cId="14474227" sldId="2147483913"/>
            <ac:spMk id="3" creationId="{D460ED9D-07FC-7AD3-9265-9947EB524D83}"/>
          </ac:spMkLst>
        </pc:spChg>
        <pc:spChg chg="del">
          <ac:chgData name="Tzyy Ong" userId="4e42200c-9974-43c7-991d-a56060a6dffe" providerId="ADAL" clId="{B0F88B60-53FB-46DA-93CC-58A3A58F658D}" dt="2023-11-14T02:44:41.331" v="12" actId="478"/>
          <ac:spMkLst>
            <pc:docMk/>
            <pc:sldMasterMk cId="14474227" sldId="2147483913"/>
            <ac:spMk id="8" creationId="{952F6E0C-B1C0-1241-8444-309658E43401}"/>
          </ac:spMkLst>
        </pc:spChg>
        <pc:graphicFrameChg chg="del">
          <ac:chgData name="Tzyy Ong" userId="4e42200c-9974-43c7-991d-a56060a6dffe" providerId="ADAL" clId="{B0F88B60-53FB-46DA-93CC-58A3A58F658D}" dt="2023-11-14T02:46:09.201" v="19" actId="478"/>
          <ac:graphicFrameMkLst>
            <pc:docMk/>
            <pc:sldMasterMk cId="14474227" sldId="2147483913"/>
            <ac:graphicFrameMk id="5" creationId="{B60E2818-9CF9-4521-A713-CEA1EFAB939B}"/>
          </ac:graphicFrameMkLst>
        </pc:graphicFrameChg>
        <pc:sldLayoutChg chg="del">
          <pc:chgData name="Tzyy Ong" userId="4e42200c-9974-43c7-991d-a56060a6dffe" providerId="ADAL" clId="{B0F88B60-53FB-46DA-93CC-58A3A58F658D}" dt="2023-11-14T02:44:13.284" v="10" actId="2696"/>
          <pc:sldLayoutMkLst>
            <pc:docMk/>
            <pc:sldMasterMk cId="14474227" sldId="2147483913"/>
            <pc:sldLayoutMk cId="3870249547" sldId="2147483918"/>
          </pc:sldLayoutMkLst>
        </pc:sldLayoutChg>
      </pc:sldMasterChg>
      <pc:sldMasterChg chg="addSp delSp modSp mod">
        <pc:chgData name="Tzyy Ong" userId="4e42200c-9974-43c7-991d-a56060a6dffe" providerId="ADAL" clId="{B0F88B60-53FB-46DA-93CC-58A3A58F658D}" dt="2023-11-14T02:45:00.428" v="15" actId="14100"/>
        <pc:sldMasterMkLst>
          <pc:docMk/>
          <pc:sldMasterMk cId="3394274159" sldId="2147483921"/>
        </pc:sldMasterMkLst>
        <pc:spChg chg="mod">
          <ac:chgData name="Tzyy Ong" userId="4e42200c-9974-43c7-991d-a56060a6dffe" providerId="ADAL" clId="{B0F88B60-53FB-46DA-93CC-58A3A58F658D}" dt="2023-11-14T02:45:00.428" v="15" actId="14100"/>
          <ac:spMkLst>
            <pc:docMk/>
            <pc:sldMasterMk cId="3394274159" sldId="2147483921"/>
            <ac:spMk id="2" creationId="{AE2ED252-35C0-CE49-AD06-54EF708C32ED}"/>
          </ac:spMkLst>
        </pc:spChg>
        <pc:spChg chg="del">
          <ac:chgData name="Tzyy Ong" userId="4e42200c-9974-43c7-991d-a56060a6dffe" providerId="ADAL" clId="{B0F88B60-53FB-46DA-93CC-58A3A58F658D}" dt="2023-11-14T02:42:30.756" v="1" actId="478"/>
          <ac:spMkLst>
            <pc:docMk/>
            <pc:sldMasterMk cId="3394274159" sldId="2147483921"/>
            <ac:spMk id="14" creationId="{15826661-446C-2546-9B32-2E410936E46D}"/>
          </ac:spMkLst>
        </pc:spChg>
        <pc:picChg chg="add mod">
          <ac:chgData name="Tzyy Ong" userId="4e42200c-9974-43c7-991d-a56060a6dffe" providerId="ADAL" clId="{B0F88B60-53FB-46DA-93CC-58A3A58F658D}" dt="2023-11-14T02:42:31.988" v="2"/>
          <ac:picMkLst>
            <pc:docMk/>
            <pc:sldMasterMk cId="3394274159" sldId="2147483921"/>
            <ac:picMk id="3" creationId="{4E802004-A4A3-F853-2DBF-402DE79B333F}"/>
          </ac:picMkLst>
        </pc:picChg>
        <pc:picChg chg="add mod">
          <ac:chgData name="Tzyy Ong" userId="4e42200c-9974-43c7-991d-a56060a6dffe" providerId="ADAL" clId="{B0F88B60-53FB-46DA-93CC-58A3A58F658D}" dt="2023-11-14T02:42:31.988" v="2"/>
          <ac:picMkLst>
            <pc:docMk/>
            <pc:sldMasterMk cId="3394274159" sldId="2147483921"/>
            <ac:picMk id="5" creationId="{CA39C476-4FA7-B4F3-22E4-2423559B48E0}"/>
          </ac:picMkLst>
        </pc:picChg>
        <pc:picChg chg="mod">
          <ac:chgData name="Tzyy Ong" userId="4e42200c-9974-43c7-991d-a56060a6dffe" providerId="ADAL" clId="{B0F88B60-53FB-46DA-93CC-58A3A58F658D}" dt="2023-11-14T02:44:55.883" v="14" actId="14100"/>
          <ac:picMkLst>
            <pc:docMk/>
            <pc:sldMasterMk cId="3394274159" sldId="2147483921"/>
            <ac:picMk id="10" creationId="{F7EF68AD-029E-8E43-909F-71675C4A86E9}"/>
          </ac:picMkLst>
        </pc:picChg>
        <pc:picChg chg="del">
          <ac:chgData name="Tzyy Ong" userId="4e42200c-9974-43c7-991d-a56060a6dffe" providerId="ADAL" clId="{B0F88B60-53FB-46DA-93CC-58A3A58F658D}" dt="2023-11-14T02:42:30.756" v="1" actId="478"/>
          <ac:picMkLst>
            <pc:docMk/>
            <pc:sldMasterMk cId="3394274159" sldId="2147483921"/>
            <ac:picMk id="11" creationId="{C2AA7A06-E611-EC40-906F-9F5D131E9FFA}"/>
          </ac:picMkLst>
        </pc:picChg>
        <pc:cxnChg chg="add mod">
          <ac:chgData name="Tzyy Ong" userId="4e42200c-9974-43c7-991d-a56060a6dffe" providerId="ADAL" clId="{B0F88B60-53FB-46DA-93CC-58A3A58F658D}" dt="2023-11-14T02:42:31.988" v="2"/>
          <ac:cxnSpMkLst>
            <pc:docMk/>
            <pc:sldMasterMk cId="3394274159" sldId="2147483921"/>
            <ac:cxnSpMk id="4" creationId="{23145D0E-D9F0-F2C7-1ACE-6BB676C8A420}"/>
          </ac:cxnSpMkLst>
        </pc:cxnChg>
        <pc:cxnChg chg="del">
          <ac:chgData name="Tzyy Ong" userId="4e42200c-9974-43c7-991d-a56060a6dffe" providerId="ADAL" clId="{B0F88B60-53FB-46DA-93CC-58A3A58F658D}" dt="2023-11-14T02:42:30.756" v="1" actId="478"/>
          <ac:cxnSpMkLst>
            <pc:docMk/>
            <pc:sldMasterMk cId="3394274159" sldId="2147483921"/>
            <ac:cxnSpMk id="12" creationId="{0CBE67AF-68E8-C14C-A02E-80F93F6B452C}"/>
          </ac:cxnSpMkLst>
        </pc:cxnChg>
      </pc:sldMasterChg>
    </pc:docChg>
  </pc:docChgLst>
  <pc:docChgLst>
    <pc:chgData name="Alex Wirtz" userId="S::alexwirtz@alphadevelopment.com::3343e688-2f51-42da-b39d-e1a541a4841a" providerId="AD" clId="Web-{9918D35F-CBCF-41A4-B4E1-19EE040A436C}"/>
    <pc:docChg chg="modSld">
      <pc:chgData name="Alex Wirtz" userId="S::alexwirtz@alphadevelopment.com::3343e688-2f51-42da-b39d-e1a541a4841a" providerId="AD" clId="Web-{9918D35F-CBCF-41A4-B4E1-19EE040A436C}" dt="2023-11-12T11:18:11.223" v="14"/>
      <pc:docMkLst>
        <pc:docMk/>
      </pc:docMkLst>
      <pc:sldChg chg="addSp modSp">
        <pc:chgData name="Alex Wirtz" userId="S::alexwirtz@alphadevelopment.com::3343e688-2f51-42da-b39d-e1a541a4841a" providerId="AD" clId="Web-{9918D35F-CBCF-41A4-B4E1-19EE040A436C}" dt="2023-11-12T11:18:11.223" v="14"/>
        <pc:sldMkLst>
          <pc:docMk/>
          <pc:sldMk cId="2859332872" sldId="3385"/>
        </pc:sldMkLst>
        <pc:spChg chg="add">
          <ac:chgData name="Alex Wirtz" userId="S::alexwirtz@alphadevelopment.com::3343e688-2f51-42da-b39d-e1a541a4841a" providerId="AD" clId="Web-{9918D35F-CBCF-41A4-B4E1-19EE040A436C}" dt="2023-11-12T11:18:11.223" v="14"/>
          <ac:spMkLst>
            <pc:docMk/>
            <pc:sldMk cId="2859332872" sldId="3385"/>
            <ac:spMk id="6" creationId="{384A609E-BBBD-40A6-4F70-CCD28E75E6A7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548" v="1" actId="1076"/>
          <ac:spMkLst>
            <pc:docMk/>
            <pc:sldMk cId="2859332872" sldId="3385"/>
            <ac:spMk id="9" creationId="{C643F616-EFD2-EB42-A8C0-C1CC43ACC44C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564" v="2" actId="1076"/>
          <ac:spMkLst>
            <pc:docMk/>
            <pc:sldMk cId="2859332872" sldId="3385"/>
            <ac:spMk id="10" creationId="{3EFE28DC-E4EB-A74C-94C6-E1CB918AC0CF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611" v="6" actId="1076"/>
          <ac:spMkLst>
            <pc:docMk/>
            <pc:sldMk cId="2859332872" sldId="3385"/>
            <ac:spMk id="27" creationId="{48E190D0-DF91-A94C-A50E-CB158D6A528A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626" v="7" actId="1076"/>
          <ac:spMkLst>
            <pc:docMk/>
            <pc:sldMk cId="2859332872" sldId="3385"/>
            <ac:spMk id="28" creationId="{732F24E2-D6F9-0D47-BFD1-1A84D1C44A93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642" v="8" actId="1076"/>
          <ac:spMkLst>
            <pc:docMk/>
            <pc:sldMk cId="2859332872" sldId="3385"/>
            <ac:spMk id="29" creationId="{61A41009-3347-EE43-BB7B-2EAEDE3F143E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658" v="10" actId="1076"/>
          <ac:spMkLst>
            <pc:docMk/>
            <pc:sldMk cId="2859332872" sldId="3385"/>
            <ac:spMk id="33" creationId="{D9121C76-2E3B-B342-B958-9DB06A6A4EA3}"/>
          </ac:spMkLst>
        </pc:spChg>
        <pc:grpChg chg="mod">
          <ac:chgData name="Alex Wirtz" userId="S::alexwirtz@alphadevelopment.com::3343e688-2f51-42da-b39d-e1a541a4841a" providerId="AD" clId="Web-{9918D35F-CBCF-41A4-B4E1-19EE040A436C}" dt="2023-11-12T11:16:48.548" v="0" actId="1076"/>
          <ac:grpSpMkLst>
            <pc:docMk/>
            <pc:sldMk cId="2859332872" sldId="3385"/>
            <ac:grpSpMk id="17" creationId="{AA46E284-475B-2F40-A206-E0F6DC7900B9}"/>
          </ac:grpSpMkLst>
        </pc:grpChg>
        <pc:grpChg chg="mod">
          <ac:chgData name="Alex Wirtz" userId="S::alexwirtz@alphadevelopment.com::3343e688-2f51-42da-b39d-e1a541a4841a" providerId="AD" clId="Web-{9918D35F-CBCF-41A4-B4E1-19EE040A436C}" dt="2023-11-12T11:16:48.579" v="3" actId="1076"/>
          <ac:grpSpMkLst>
            <pc:docMk/>
            <pc:sldMk cId="2859332872" sldId="3385"/>
            <ac:grpSpMk id="18" creationId="{0CE08774-7D53-3E4B-8C93-81A5FEF3C72C}"/>
          </ac:grpSpMkLst>
        </pc:grpChg>
        <pc:grpChg chg="mod">
          <ac:chgData name="Alex Wirtz" userId="S::alexwirtz@alphadevelopment.com::3343e688-2f51-42da-b39d-e1a541a4841a" providerId="AD" clId="Web-{9918D35F-CBCF-41A4-B4E1-19EE040A436C}" dt="2023-11-12T11:16:48.595" v="4" actId="1076"/>
          <ac:grpSpMkLst>
            <pc:docMk/>
            <pc:sldMk cId="2859332872" sldId="3385"/>
            <ac:grpSpMk id="21" creationId="{7058EAA7-DAC5-D340-9404-64DD6DF3951F}"/>
          </ac:grpSpMkLst>
        </pc:grpChg>
        <pc:grpChg chg="mod">
          <ac:chgData name="Alex Wirtz" userId="S::alexwirtz@alphadevelopment.com::3343e688-2f51-42da-b39d-e1a541a4841a" providerId="AD" clId="Web-{9918D35F-CBCF-41A4-B4E1-19EE040A436C}" dt="2023-11-12T11:16:48.611" v="5" actId="1076"/>
          <ac:grpSpMkLst>
            <pc:docMk/>
            <pc:sldMk cId="2859332872" sldId="3385"/>
            <ac:grpSpMk id="24" creationId="{FE4F316A-AEE7-C740-B246-6545665E7C5B}"/>
          </ac:grpSpMkLst>
        </pc:grpChg>
        <pc:grpChg chg="mod">
          <ac:chgData name="Alex Wirtz" userId="S::alexwirtz@alphadevelopment.com::3343e688-2f51-42da-b39d-e1a541a4841a" providerId="AD" clId="Web-{9918D35F-CBCF-41A4-B4E1-19EE040A436C}" dt="2023-11-12T11:16:48.642" v="9" actId="1076"/>
          <ac:grpSpMkLst>
            <pc:docMk/>
            <pc:sldMk cId="2859332872" sldId="3385"/>
            <ac:grpSpMk id="30" creationId="{F5166045-0735-B94C-BBA7-D88BF03C6001}"/>
          </ac:grpSpMkLst>
        </pc:grpChg>
        <pc:picChg chg="add mod">
          <ac:chgData name="Alex Wirtz" userId="S::alexwirtz@alphadevelopment.com::3343e688-2f51-42da-b39d-e1a541a4841a" providerId="AD" clId="Web-{9918D35F-CBCF-41A4-B4E1-19EE040A436C}" dt="2023-11-12T11:17:59.097" v="13" actId="14100"/>
          <ac:picMkLst>
            <pc:docMk/>
            <pc:sldMk cId="2859332872" sldId="3385"/>
            <ac:picMk id="3" creationId="{C14938E9-5333-618F-AC6C-ACAB0462689C}"/>
          </ac:picMkLst>
        </pc:picChg>
      </pc:sldChg>
    </pc:docChg>
  </pc:docChgLst>
  <pc:docChgLst>
    <pc:chgData name="Alex Wirtz" userId="S::alexwirtz@alphadevelopment.com::3343e688-2f51-42da-b39d-e1a541a4841a" providerId="AD" clId="Web-{B734E4B0-BB38-9E74-6D66-11A274944866}"/>
    <pc:docChg chg="addSld delSld">
      <pc:chgData name="Alex Wirtz" userId="S::alexwirtz@alphadevelopment.com::3343e688-2f51-42da-b39d-e1a541a4841a" providerId="AD" clId="Web-{B734E4B0-BB38-9E74-6D66-11A274944866}" dt="2021-02-11T04:45:21.040" v="1"/>
      <pc:docMkLst>
        <pc:docMk/>
      </pc:docMkLst>
      <pc:sldChg chg="del">
        <pc:chgData name="Alex Wirtz" userId="S::alexwirtz@alphadevelopment.com::3343e688-2f51-42da-b39d-e1a541a4841a" providerId="AD" clId="Web-{B734E4B0-BB38-9E74-6D66-11A274944866}" dt="2021-02-11T04:45:21.040" v="1"/>
        <pc:sldMkLst>
          <pc:docMk/>
          <pc:sldMk cId="3815811419" sldId="3390"/>
        </pc:sldMkLst>
      </pc:sldChg>
      <pc:sldChg chg="add">
        <pc:chgData name="Alex Wirtz" userId="S::alexwirtz@alphadevelopment.com::3343e688-2f51-42da-b39d-e1a541a4841a" providerId="AD" clId="Web-{B734E4B0-BB38-9E74-6D66-11A274944866}" dt="2021-02-11T04:45:10.946" v="0"/>
        <pc:sldMkLst>
          <pc:docMk/>
          <pc:sldMk cId="3256851974" sldId="3415"/>
        </pc:sldMkLst>
      </pc:sldChg>
    </pc:docChg>
  </pc:docChgLst>
  <pc:docChgLst>
    <pc:chgData name="Hector Payne" userId="0979333d-9366-42b3-911c-e540675135ec" providerId="ADAL" clId="{57763F00-801F-F149-8E05-6B929F87F5A3}"/>
    <pc:docChg chg="custSel modSld">
      <pc:chgData name="Hector Payne" userId="0979333d-9366-42b3-911c-e540675135ec" providerId="ADAL" clId="{57763F00-801F-F149-8E05-6B929F87F5A3}" dt="2021-03-07T18:06:48.351" v="0" actId="478"/>
      <pc:docMkLst>
        <pc:docMk/>
      </pc:docMkLst>
      <pc:sldChg chg="delSp mod delAnim">
        <pc:chgData name="Hector Payne" userId="0979333d-9366-42b3-911c-e540675135ec" providerId="ADAL" clId="{57763F00-801F-F149-8E05-6B929F87F5A3}" dt="2021-03-07T18:06:48.351" v="0" actId="478"/>
        <pc:sldMkLst>
          <pc:docMk/>
          <pc:sldMk cId="2386736853" sldId="3386"/>
        </pc:sldMkLst>
        <pc:picChg chg="del">
          <ac:chgData name="Hector Payne" userId="0979333d-9366-42b3-911c-e540675135ec" providerId="ADAL" clId="{57763F00-801F-F149-8E05-6B929F87F5A3}" dt="2021-03-07T18:06:48.351" v="0" actId="478"/>
          <ac:picMkLst>
            <pc:docMk/>
            <pc:sldMk cId="2386736853" sldId="3386"/>
            <ac:picMk id="2" creationId="{0C5866C9-6B7D-41B8-AB34-772E0058651C}"/>
          </ac:picMkLst>
        </pc:picChg>
      </pc:sldChg>
    </pc:docChg>
  </pc:docChgLst>
  <pc:docChgLst>
    <pc:chgData name="Hector Payne" userId="S::hectorpayne@alphadevelopment.com::0979333d-9366-42b3-911c-e540675135ec" providerId="AD" clId="Web-{963E1AE2-4DEA-C849-1085-DEC0B91D4FCC}"/>
    <pc:docChg chg="modSld">
      <pc:chgData name="Hector Payne" userId="S::hectorpayne@alphadevelopment.com::0979333d-9366-42b3-911c-e540675135ec" providerId="AD" clId="Web-{963E1AE2-4DEA-C849-1085-DEC0B91D4FCC}" dt="2021-03-07T18:06:20.983" v="0"/>
      <pc:docMkLst>
        <pc:docMk/>
      </pc:docMkLst>
      <pc:sldChg chg="delSp delAnim">
        <pc:chgData name="Hector Payne" userId="S::hectorpayne@alphadevelopment.com::0979333d-9366-42b3-911c-e540675135ec" providerId="AD" clId="Web-{963E1AE2-4DEA-C849-1085-DEC0B91D4FCC}" dt="2021-03-07T18:06:20.983" v="0"/>
        <pc:sldMkLst>
          <pc:docMk/>
          <pc:sldMk cId="1637585448" sldId="267"/>
        </pc:sldMkLst>
        <pc:picChg chg="del">
          <ac:chgData name="Hector Payne" userId="S::hectorpayne@alphadevelopment.com::0979333d-9366-42b3-911c-e540675135ec" providerId="AD" clId="Web-{963E1AE2-4DEA-C849-1085-DEC0B91D4FCC}" dt="2021-03-07T18:06:20.983" v="0"/>
          <ac:picMkLst>
            <pc:docMk/>
            <pc:sldMk cId="1637585448" sldId="267"/>
            <ac:picMk id="2" creationId="{9BA1F845-C2E1-4755-9834-B25B379F4EF5}"/>
          </ac:picMkLst>
        </pc:picChg>
      </pc:sldChg>
    </pc:docChg>
  </pc:docChgLst>
  <pc:docChgLst>
    <pc:chgData name="Alex Wirtz" userId="S::alexwirtz@alphadevelopment.com::3343e688-2f51-42da-b39d-e1a541a4841a" providerId="AD" clId="Web-{99AD12C0-630D-D3C7-FA5D-FFE857EB01B9}"/>
    <pc:docChg chg="modSld">
      <pc:chgData name="Alex Wirtz" userId="S::alexwirtz@alphadevelopment.com::3343e688-2f51-42da-b39d-e1a541a4841a" providerId="AD" clId="Web-{99AD12C0-630D-D3C7-FA5D-FFE857EB01B9}" dt="2021-02-11T10:45:29.857" v="1"/>
      <pc:docMkLst>
        <pc:docMk/>
      </pc:docMkLst>
      <pc:sldChg chg="addSp delSp modSp">
        <pc:chgData name="Alex Wirtz" userId="S::alexwirtz@alphadevelopment.com::3343e688-2f51-42da-b39d-e1a541a4841a" providerId="AD" clId="Web-{99AD12C0-630D-D3C7-FA5D-FFE857EB01B9}" dt="2021-02-11T10:45:29.857" v="1"/>
        <pc:sldMkLst>
          <pc:docMk/>
          <pc:sldMk cId="3256851974" sldId="3415"/>
        </pc:sldMkLst>
        <pc:picChg chg="add del mod">
          <ac:chgData name="Alex Wirtz" userId="S::alexwirtz@alphadevelopment.com::3343e688-2f51-42da-b39d-e1a541a4841a" providerId="AD" clId="Web-{99AD12C0-630D-D3C7-FA5D-FFE857EB01B9}" dt="2021-02-11T10:45:29.857" v="1"/>
          <ac:picMkLst>
            <pc:docMk/>
            <pc:sldMk cId="3256851974" sldId="3415"/>
            <ac:picMk id="2" creationId="{719EA392-9632-4D16-9F37-DC43446AEF9E}"/>
          </ac:picMkLst>
        </pc:picChg>
      </pc:sldChg>
    </pc:docChg>
  </pc:docChgLst>
  <pc:docChgLst>
    <pc:chgData name="Kate Chandler" userId="8a3d13cf-5647-4bd7-b722-6be0edbeedff" providerId="ADAL" clId="{2A05C0DE-F7CA-A646-8100-2EE28632B97C}"/>
    <pc:docChg chg="modSld">
      <pc:chgData name="Kate Chandler" userId="8a3d13cf-5647-4bd7-b722-6be0edbeedff" providerId="ADAL" clId="{2A05C0DE-F7CA-A646-8100-2EE28632B97C}" dt="2021-02-10T15:57:35.490" v="3" actId="1076"/>
      <pc:docMkLst>
        <pc:docMk/>
      </pc:docMkLst>
      <pc:sldChg chg="modSp mod">
        <pc:chgData name="Kate Chandler" userId="8a3d13cf-5647-4bd7-b722-6be0edbeedff" providerId="ADAL" clId="{2A05C0DE-F7CA-A646-8100-2EE28632B97C}" dt="2021-02-10T15:57:35.490" v="3" actId="1076"/>
        <pc:sldMkLst>
          <pc:docMk/>
          <pc:sldMk cId="4199007518" sldId="3413"/>
        </pc:sldMkLst>
        <pc:spChg chg="mod">
          <ac:chgData name="Kate Chandler" userId="8a3d13cf-5647-4bd7-b722-6be0edbeedff" providerId="ADAL" clId="{2A05C0DE-F7CA-A646-8100-2EE28632B97C}" dt="2021-02-10T15:57:35.490" v="3" actId="1076"/>
          <ac:spMkLst>
            <pc:docMk/>
            <pc:sldMk cId="4199007518" sldId="3413"/>
            <ac:spMk id="4" creationId="{42F813F3-9F69-1C41-A178-0A1C4D997AD8}"/>
          </ac:spMkLst>
        </pc:spChg>
      </pc:sldChg>
    </pc:docChg>
  </pc:docChgLst>
  <pc:docChgLst>
    <pc:chgData name="Alex Wirtz" userId="3343e688-2f51-42da-b39d-e1a541a4841a" providerId="ADAL" clId="{8BEEF2E0-11E9-4380-9FC2-6626060C4CB3}"/>
    <pc:docChg chg="undo custSel addSld delSld modSld delMainMaster modMainMaster">
      <pc:chgData name="Alex Wirtz" userId="3343e688-2f51-42da-b39d-e1a541a4841a" providerId="ADAL" clId="{8BEEF2E0-11E9-4380-9FC2-6626060C4CB3}" dt="2023-11-12T11:14:32.761" v="2845" actId="478"/>
      <pc:docMkLst>
        <pc:docMk/>
      </pc:docMkLst>
      <pc:sldChg chg="delSp mod delAnim">
        <pc:chgData name="Alex Wirtz" userId="3343e688-2f51-42da-b39d-e1a541a4841a" providerId="ADAL" clId="{8BEEF2E0-11E9-4380-9FC2-6626060C4CB3}" dt="2023-11-12T09:53:23.176" v="409" actId="478"/>
        <pc:sldMkLst>
          <pc:docMk/>
          <pc:sldMk cId="2977346859" sldId="265"/>
        </pc:sldMkLst>
        <pc:picChg chg="del">
          <ac:chgData name="Alex Wirtz" userId="3343e688-2f51-42da-b39d-e1a541a4841a" providerId="ADAL" clId="{8BEEF2E0-11E9-4380-9FC2-6626060C4CB3}" dt="2023-11-12T09:53:23.176" v="409" actId="478"/>
          <ac:picMkLst>
            <pc:docMk/>
            <pc:sldMk cId="2977346859" sldId="265"/>
            <ac:picMk id="2" creationId="{BA578E17-A225-471F-8313-EF6C14C4849E}"/>
          </ac:picMkLst>
        </pc:picChg>
      </pc:sldChg>
      <pc:sldChg chg="del">
        <pc:chgData name="Alex Wirtz" userId="3343e688-2f51-42da-b39d-e1a541a4841a" providerId="ADAL" clId="{8BEEF2E0-11E9-4380-9FC2-6626060C4CB3}" dt="2023-11-12T09:53:44.575" v="412" actId="47"/>
        <pc:sldMkLst>
          <pc:docMk/>
          <pc:sldMk cId="1637585448" sldId="267"/>
        </pc:sldMkLst>
      </pc:sldChg>
      <pc:sldChg chg="delSp mod delAnim modNotesTx">
        <pc:chgData name="Alex Wirtz" userId="3343e688-2f51-42da-b39d-e1a541a4841a" providerId="ADAL" clId="{8BEEF2E0-11E9-4380-9FC2-6626060C4CB3}" dt="2023-11-12T09:53:54.283" v="413" actId="6549"/>
        <pc:sldMkLst>
          <pc:docMk/>
          <pc:sldMk cId="105380248" sldId="308"/>
        </pc:sldMkLst>
        <pc:picChg chg="del">
          <ac:chgData name="Alex Wirtz" userId="3343e688-2f51-42da-b39d-e1a541a4841a" providerId="ADAL" clId="{8BEEF2E0-11E9-4380-9FC2-6626060C4CB3}" dt="2023-11-12T09:53:28.447" v="410" actId="478"/>
          <ac:picMkLst>
            <pc:docMk/>
            <pc:sldMk cId="105380248" sldId="308"/>
            <ac:picMk id="2" creationId="{F77D3643-82F1-4F0D-B834-A649C369F5CA}"/>
          </ac:picMkLst>
        </pc:picChg>
      </pc:sldChg>
      <pc:sldChg chg="delSp modSp mod delAnim">
        <pc:chgData name="Alex Wirtz" userId="3343e688-2f51-42da-b39d-e1a541a4841a" providerId="ADAL" clId="{8BEEF2E0-11E9-4380-9FC2-6626060C4CB3}" dt="2023-11-12T10:22:09.558" v="906" actId="20577"/>
        <pc:sldMkLst>
          <pc:docMk/>
          <pc:sldMk cId="2859332872" sldId="3385"/>
        </pc:sldMkLst>
        <pc:spChg chg="mod">
          <ac:chgData name="Alex Wirtz" userId="3343e688-2f51-42da-b39d-e1a541a4841a" providerId="ADAL" clId="{8BEEF2E0-11E9-4380-9FC2-6626060C4CB3}" dt="2023-11-12T09:56:21.559" v="558" actId="20577"/>
          <ac:spMkLst>
            <pc:docMk/>
            <pc:sldMk cId="2859332872" sldId="3385"/>
            <ac:spMk id="10" creationId="{3EFE28DC-E4EB-A74C-94C6-E1CB918AC0CF}"/>
          </ac:spMkLst>
        </pc:spChg>
        <pc:spChg chg="mod">
          <ac:chgData name="Alex Wirtz" userId="3343e688-2f51-42da-b39d-e1a541a4841a" providerId="ADAL" clId="{8BEEF2E0-11E9-4380-9FC2-6626060C4CB3}" dt="2023-11-12T10:07:56.577" v="846" actId="20577"/>
          <ac:spMkLst>
            <pc:docMk/>
            <pc:sldMk cId="2859332872" sldId="3385"/>
            <ac:spMk id="27" creationId="{48E190D0-DF91-A94C-A50E-CB158D6A528A}"/>
          </ac:spMkLst>
        </pc:spChg>
        <pc:spChg chg="mod">
          <ac:chgData name="Alex Wirtz" userId="3343e688-2f51-42da-b39d-e1a541a4841a" providerId="ADAL" clId="{8BEEF2E0-11E9-4380-9FC2-6626060C4CB3}" dt="2023-11-12T10:08:05.946" v="873" actId="20577"/>
          <ac:spMkLst>
            <pc:docMk/>
            <pc:sldMk cId="2859332872" sldId="3385"/>
            <ac:spMk id="28" creationId="{732F24E2-D6F9-0D47-BFD1-1A84D1C44A93}"/>
          </ac:spMkLst>
        </pc:spChg>
        <pc:spChg chg="mod">
          <ac:chgData name="Alex Wirtz" userId="3343e688-2f51-42da-b39d-e1a541a4841a" providerId="ADAL" clId="{8BEEF2E0-11E9-4380-9FC2-6626060C4CB3}" dt="2023-11-12T10:08:10.872" v="874" actId="20577"/>
          <ac:spMkLst>
            <pc:docMk/>
            <pc:sldMk cId="2859332872" sldId="3385"/>
            <ac:spMk id="29" creationId="{61A41009-3347-EE43-BB7B-2EAEDE3F143E}"/>
          </ac:spMkLst>
        </pc:spChg>
        <pc:spChg chg="mod">
          <ac:chgData name="Alex Wirtz" userId="3343e688-2f51-42da-b39d-e1a541a4841a" providerId="ADAL" clId="{8BEEF2E0-11E9-4380-9FC2-6626060C4CB3}" dt="2023-11-12T10:22:09.558" v="906" actId="20577"/>
          <ac:spMkLst>
            <pc:docMk/>
            <pc:sldMk cId="2859332872" sldId="3385"/>
            <ac:spMk id="33" creationId="{D9121C76-2E3B-B342-B958-9DB06A6A4EA3}"/>
          </ac:spMkLst>
        </pc:spChg>
        <pc:picChg chg="del">
          <ac:chgData name="Alex Wirtz" userId="3343e688-2f51-42da-b39d-e1a541a4841a" providerId="ADAL" clId="{8BEEF2E0-11E9-4380-9FC2-6626060C4CB3}" dt="2023-11-12T09:54:22.664" v="416" actId="478"/>
          <ac:picMkLst>
            <pc:docMk/>
            <pc:sldMk cId="2859332872" sldId="3385"/>
            <ac:picMk id="3" creationId="{DC807013-99C9-4E5F-B23D-D9C28D851430}"/>
          </ac:picMkLst>
        </pc:picChg>
      </pc:sldChg>
      <pc:sldChg chg="del">
        <pc:chgData name="Alex Wirtz" userId="3343e688-2f51-42da-b39d-e1a541a4841a" providerId="ADAL" clId="{8BEEF2E0-11E9-4380-9FC2-6626060C4CB3}" dt="2023-11-12T09:54:04.557" v="415" actId="47"/>
        <pc:sldMkLst>
          <pc:docMk/>
          <pc:sldMk cId="2386736853" sldId="3386"/>
        </pc:sldMkLst>
      </pc:sldChg>
      <pc:sldChg chg="delSp mod delAnim modNotesTx">
        <pc:chgData name="Alex Wirtz" userId="3343e688-2f51-42da-b39d-e1a541a4841a" providerId="ADAL" clId="{8BEEF2E0-11E9-4380-9FC2-6626060C4CB3}" dt="2023-11-12T09:53:14.913" v="407" actId="6549"/>
        <pc:sldMkLst>
          <pc:docMk/>
          <pc:sldMk cId="919455823" sldId="3387"/>
        </pc:sldMkLst>
        <pc:picChg chg="del">
          <ac:chgData name="Alex Wirtz" userId="3343e688-2f51-42da-b39d-e1a541a4841a" providerId="ADAL" clId="{8BEEF2E0-11E9-4380-9FC2-6626060C4CB3}" dt="2023-11-12T09:53:10.996" v="406" actId="478"/>
          <ac:picMkLst>
            <pc:docMk/>
            <pc:sldMk cId="919455823" sldId="3387"/>
            <ac:picMk id="2" creationId="{25FFEAF1-BDE9-43E7-AD8D-B44767032921}"/>
          </ac:picMkLst>
        </pc:picChg>
      </pc:sldChg>
      <pc:sldChg chg="delSp mod delAnim modNotes modNotesTx">
        <pc:chgData name="Alex Wirtz" userId="3343e688-2f51-42da-b39d-e1a541a4841a" providerId="ADAL" clId="{8BEEF2E0-11E9-4380-9FC2-6626060C4CB3}" dt="2023-11-12T09:57:34.286" v="642" actId="27636"/>
        <pc:sldMkLst>
          <pc:docMk/>
          <pc:sldMk cId="4135452040" sldId="3388"/>
        </pc:sldMkLst>
        <pc:picChg chg="del">
          <ac:chgData name="Alex Wirtz" userId="3343e688-2f51-42da-b39d-e1a541a4841a" providerId="ADAL" clId="{8BEEF2E0-11E9-4380-9FC2-6626060C4CB3}" dt="2023-11-12T09:53:03.699" v="404" actId="478"/>
          <ac:picMkLst>
            <pc:docMk/>
            <pc:sldMk cId="4135452040" sldId="3388"/>
            <ac:picMk id="2" creationId="{1DA0ABE0-02E5-4C87-B02C-D807EFDC1042}"/>
          </ac:picMkLst>
        </pc:picChg>
      </pc:sldChg>
      <pc:sldChg chg="delSp mod delAnim">
        <pc:chgData name="Alex Wirtz" userId="3343e688-2f51-42da-b39d-e1a541a4841a" providerId="ADAL" clId="{8BEEF2E0-11E9-4380-9FC2-6626060C4CB3}" dt="2023-11-12T09:53:19.030" v="408" actId="478"/>
        <pc:sldMkLst>
          <pc:docMk/>
          <pc:sldMk cId="400410757" sldId="3391"/>
        </pc:sldMkLst>
        <pc:picChg chg="del">
          <ac:chgData name="Alex Wirtz" userId="3343e688-2f51-42da-b39d-e1a541a4841a" providerId="ADAL" clId="{8BEEF2E0-11E9-4380-9FC2-6626060C4CB3}" dt="2023-11-12T09:53:19.030" v="408" actId="478"/>
          <ac:picMkLst>
            <pc:docMk/>
            <pc:sldMk cId="400410757" sldId="3391"/>
            <ac:picMk id="2" creationId="{10705097-9C81-4981-946E-3347392EF036}"/>
          </ac:picMkLst>
        </pc:picChg>
      </pc:sldChg>
      <pc:sldChg chg="delSp mod delAnim modNotesTx">
        <pc:chgData name="Alex Wirtz" userId="3343e688-2f51-42da-b39d-e1a541a4841a" providerId="ADAL" clId="{8BEEF2E0-11E9-4380-9FC2-6626060C4CB3}" dt="2023-11-12T09:53:08.013" v="405" actId="478"/>
        <pc:sldMkLst>
          <pc:docMk/>
          <pc:sldMk cId="711773689" sldId="3392"/>
        </pc:sldMkLst>
        <pc:picChg chg="del">
          <ac:chgData name="Alex Wirtz" userId="3343e688-2f51-42da-b39d-e1a541a4841a" providerId="ADAL" clId="{8BEEF2E0-11E9-4380-9FC2-6626060C4CB3}" dt="2023-11-12T09:53:08.013" v="405" actId="478"/>
          <ac:picMkLst>
            <pc:docMk/>
            <pc:sldMk cId="711773689" sldId="3392"/>
            <ac:picMk id="2" creationId="{F3804088-89FF-428B-9CA6-938BC9C7A6C4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22.066" v="838" actId="478"/>
        <pc:sldMkLst>
          <pc:docMk/>
          <pc:sldMk cId="102652492" sldId="3393"/>
        </pc:sldMkLst>
        <pc:picChg chg="del">
          <ac:chgData name="Alex Wirtz" userId="3343e688-2f51-42da-b39d-e1a541a4841a" providerId="ADAL" clId="{8BEEF2E0-11E9-4380-9FC2-6626060C4CB3}" dt="2023-11-12T10:07:22.066" v="838" actId="478"/>
          <ac:picMkLst>
            <pc:docMk/>
            <pc:sldMk cId="102652492" sldId="3393"/>
            <ac:picMk id="2" creationId="{AB6720D9-57BD-4D17-8384-5A7DAAAC32B4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1:14:32.761" v="2845" actId="478"/>
        <pc:sldMkLst>
          <pc:docMk/>
          <pc:sldMk cId="948668176" sldId="3394"/>
        </pc:sldMkLst>
        <pc:picChg chg="del">
          <ac:chgData name="Alex Wirtz" userId="3343e688-2f51-42da-b39d-e1a541a4841a" providerId="ADAL" clId="{8BEEF2E0-11E9-4380-9FC2-6626060C4CB3}" dt="2023-11-12T11:14:32.761" v="2845" actId="478"/>
          <ac:picMkLst>
            <pc:docMk/>
            <pc:sldMk cId="948668176" sldId="3394"/>
            <ac:picMk id="2" creationId="{ED35CBCC-8384-4877-AAD0-5C9CB56DAA05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14.595" v="836" actId="478"/>
        <pc:sldMkLst>
          <pc:docMk/>
          <pc:sldMk cId="1937422576" sldId="3395"/>
        </pc:sldMkLst>
        <pc:picChg chg="del">
          <ac:chgData name="Alex Wirtz" userId="3343e688-2f51-42da-b39d-e1a541a4841a" providerId="ADAL" clId="{8BEEF2E0-11E9-4380-9FC2-6626060C4CB3}" dt="2023-11-12T10:07:14.595" v="836" actId="478"/>
          <ac:picMkLst>
            <pc:docMk/>
            <pc:sldMk cId="1937422576" sldId="3395"/>
            <ac:picMk id="2" creationId="{6F5DDB85-2791-46CF-ABA5-1009876235B3}"/>
          </ac:picMkLst>
        </pc:picChg>
      </pc:sldChg>
      <pc:sldChg chg="del">
        <pc:chgData name="Alex Wirtz" userId="3343e688-2f51-42da-b39d-e1a541a4841a" providerId="ADAL" clId="{8BEEF2E0-11E9-4380-9FC2-6626060C4CB3}" dt="2023-11-12T09:53:41.550" v="411" actId="47"/>
        <pc:sldMkLst>
          <pc:docMk/>
          <pc:sldMk cId="4199007518" sldId="3413"/>
        </pc:sldMkLst>
      </pc:sldChg>
      <pc:sldChg chg="delSp modSp mod delAnim">
        <pc:chgData name="Alex Wirtz" userId="3343e688-2f51-42da-b39d-e1a541a4841a" providerId="ADAL" clId="{8BEEF2E0-11E9-4380-9FC2-6626060C4CB3}" dt="2023-11-12T09:52:59.846" v="403" actId="478"/>
        <pc:sldMkLst>
          <pc:docMk/>
          <pc:sldMk cId="2560251004" sldId="3414"/>
        </pc:sldMkLst>
        <pc:spChg chg="mod">
          <ac:chgData name="Alex Wirtz" userId="3343e688-2f51-42da-b39d-e1a541a4841a" providerId="ADAL" clId="{8BEEF2E0-11E9-4380-9FC2-6626060C4CB3}" dt="2023-11-12T09:52:33.678" v="372" actId="20577"/>
          <ac:spMkLst>
            <pc:docMk/>
            <pc:sldMk cId="2560251004" sldId="3414"/>
            <ac:spMk id="7" creationId="{FF97AC21-621A-D846-A39F-1974848E7B8E}"/>
          </ac:spMkLst>
        </pc:spChg>
        <pc:spChg chg="del">
          <ac:chgData name="Alex Wirtz" userId="3343e688-2f51-42da-b39d-e1a541a4841a" providerId="ADAL" clId="{8BEEF2E0-11E9-4380-9FC2-6626060C4CB3}" dt="2023-11-12T09:52:54.242" v="402" actId="478"/>
          <ac:spMkLst>
            <pc:docMk/>
            <pc:sldMk cId="2560251004" sldId="3414"/>
            <ac:spMk id="15" creationId="{46AD97AE-FB16-4F6B-B1ED-BCE2E6000E7B}"/>
          </ac:spMkLst>
        </pc:spChg>
        <pc:spChg chg="mod">
          <ac:chgData name="Alex Wirtz" userId="3343e688-2f51-42da-b39d-e1a541a4841a" providerId="ADAL" clId="{8BEEF2E0-11E9-4380-9FC2-6626060C4CB3}" dt="2023-11-12T09:52:48.991" v="400" actId="20577"/>
          <ac:spMkLst>
            <pc:docMk/>
            <pc:sldMk cId="2560251004" sldId="3414"/>
            <ac:spMk id="19" creationId="{A487EB56-147B-434C-990C-28248550AA39}"/>
          </ac:spMkLst>
        </pc:spChg>
        <pc:grpChg chg="del">
          <ac:chgData name="Alex Wirtz" userId="3343e688-2f51-42da-b39d-e1a541a4841a" providerId="ADAL" clId="{8BEEF2E0-11E9-4380-9FC2-6626060C4CB3}" dt="2023-11-12T09:52:51.878" v="401" actId="478"/>
          <ac:grpSpMkLst>
            <pc:docMk/>
            <pc:sldMk cId="2560251004" sldId="3414"/>
            <ac:grpSpMk id="16" creationId="{4FE4B660-45FF-4077-A0CF-27AAF9B08838}"/>
          </ac:grpSpMkLst>
        </pc:grpChg>
        <pc:picChg chg="del">
          <ac:chgData name="Alex Wirtz" userId="3343e688-2f51-42da-b39d-e1a541a4841a" providerId="ADAL" clId="{8BEEF2E0-11E9-4380-9FC2-6626060C4CB3}" dt="2023-11-12T09:52:59.846" v="403" actId="478"/>
          <ac:picMkLst>
            <pc:docMk/>
            <pc:sldMk cId="2560251004" sldId="3414"/>
            <ac:picMk id="2" creationId="{CD133DA8-4A0D-445E-8458-625D29FB2AD0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10.878" v="835" actId="478"/>
        <pc:sldMkLst>
          <pc:docMk/>
          <pc:sldMk cId="709378638" sldId="3415"/>
        </pc:sldMkLst>
        <pc:picChg chg="del">
          <ac:chgData name="Alex Wirtz" userId="3343e688-2f51-42da-b39d-e1a541a4841a" providerId="ADAL" clId="{8BEEF2E0-11E9-4380-9FC2-6626060C4CB3}" dt="2023-11-12T10:07:10.878" v="835" actId="478"/>
          <ac:picMkLst>
            <pc:docMk/>
            <pc:sldMk cId="709378638" sldId="3415"/>
            <ac:picMk id="2" creationId="{D97E6E2F-F8EF-4006-8EE7-27B66E02BD7A}"/>
          </ac:picMkLst>
        </pc:picChg>
      </pc:sldChg>
      <pc:sldChg chg="del">
        <pc:chgData name="Alex Wirtz" userId="3343e688-2f51-42da-b39d-e1a541a4841a" providerId="ADAL" clId="{8BEEF2E0-11E9-4380-9FC2-6626060C4CB3}" dt="2023-11-12T09:54:01.794" v="414" actId="47"/>
        <pc:sldMkLst>
          <pc:docMk/>
          <pc:sldMk cId="3256851974" sldId="3415"/>
        </pc:sldMkLst>
      </pc:sldChg>
      <pc:sldChg chg="modSp add del mod">
        <pc:chgData name="Alex Wirtz" userId="3343e688-2f51-42da-b39d-e1a541a4841a" providerId="ADAL" clId="{8BEEF2E0-11E9-4380-9FC2-6626060C4CB3}" dt="2023-11-12T10:58:38.630" v="2401" actId="20577"/>
        <pc:sldMkLst>
          <pc:docMk/>
          <pc:sldMk cId="675967627" sldId="4621"/>
        </pc:sldMkLst>
        <pc:spChg chg="mod">
          <ac:chgData name="Alex Wirtz" userId="3343e688-2f51-42da-b39d-e1a541a4841a" providerId="ADAL" clId="{8BEEF2E0-11E9-4380-9FC2-6626060C4CB3}" dt="2023-11-12T10:58:38.630" v="2401" actId="20577"/>
          <ac:spMkLst>
            <pc:docMk/>
            <pc:sldMk cId="675967627" sldId="4621"/>
            <ac:spMk id="2" creationId="{F3F96B04-E74D-4E7D-86CA-FA8C542C6A00}"/>
          </ac:spMkLst>
        </pc:spChg>
        <pc:spChg chg="mod">
          <ac:chgData name="Alex Wirtz" userId="3343e688-2f51-42da-b39d-e1a541a4841a" providerId="ADAL" clId="{8BEEF2E0-11E9-4380-9FC2-6626060C4CB3}" dt="2023-11-12T10:57:19.129" v="2286" actId="20577"/>
          <ac:spMkLst>
            <pc:docMk/>
            <pc:sldMk cId="675967627" sldId="4621"/>
            <ac:spMk id="5" creationId="{2A2BC064-F69C-33EB-6640-432B90657A94}"/>
          </ac:spMkLst>
        </pc:spChg>
      </pc:sldChg>
      <pc:sldChg chg="modSp add mod">
        <pc:chgData name="Alex Wirtz" userId="3343e688-2f51-42da-b39d-e1a541a4841a" providerId="ADAL" clId="{8BEEF2E0-11E9-4380-9FC2-6626060C4CB3}" dt="2023-11-12T10:55:00.982" v="2187" actId="20577"/>
        <pc:sldMkLst>
          <pc:docMk/>
          <pc:sldMk cId="1317198756" sldId="4753"/>
        </pc:sldMkLst>
        <pc:spChg chg="mod">
          <ac:chgData name="Alex Wirtz" userId="3343e688-2f51-42da-b39d-e1a541a4841a" providerId="ADAL" clId="{8BEEF2E0-11E9-4380-9FC2-6626060C4CB3}" dt="2023-11-12T10:55:00.982" v="2187" actId="20577"/>
          <ac:spMkLst>
            <pc:docMk/>
            <pc:sldMk cId="1317198756" sldId="4753"/>
            <ac:spMk id="5" creationId="{E588C69A-7510-5356-BD7B-99DC9791588F}"/>
          </ac:spMkLst>
        </pc:spChg>
      </pc:sldChg>
      <pc:sldChg chg="addSp delSp modSp add mod delAnim modAnim">
        <pc:chgData name="Alex Wirtz" userId="3343e688-2f51-42da-b39d-e1a541a4841a" providerId="ADAL" clId="{8BEEF2E0-11E9-4380-9FC2-6626060C4CB3}" dt="2023-11-12T10:06:26.711" v="834" actId="20577"/>
        <pc:sldMkLst>
          <pc:docMk/>
          <pc:sldMk cId="621370946" sldId="4754"/>
        </pc:sldMkLst>
        <pc:spChg chg="add mod">
          <ac:chgData name="Alex Wirtz" userId="3343e688-2f51-42da-b39d-e1a541a4841a" providerId="ADAL" clId="{8BEEF2E0-11E9-4380-9FC2-6626060C4CB3}" dt="2023-11-12T10:06:26.711" v="834" actId="20577"/>
          <ac:spMkLst>
            <pc:docMk/>
            <pc:sldMk cId="621370946" sldId="4754"/>
            <ac:spMk id="2" creationId="{0DB707E5-2B75-AFB4-4A05-090124825E17}"/>
          </ac:spMkLst>
        </pc:spChg>
        <pc:picChg chg="del">
          <ac:chgData name="Alex Wirtz" userId="3343e688-2f51-42da-b39d-e1a541a4841a" providerId="ADAL" clId="{8BEEF2E0-11E9-4380-9FC2-6626060C4CB3}" dt="2023-11-12T10:05:42.904" v="702" actId="478"/>
          <ac:picMkLst>
            <pc:docMk/>
            <pc:sldMk cId="621370946" sldId="4754"/>
            <ac:picMk id="7" creationId="{7C42C5B6-6465-4F7A-8115-F645FE95970D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38.429" v="842" actId="478"/>
        <pc:sldMkLst>
          <pc:docMk/>
          <pc:sldMk cId="134573048" sldId="4755"/>
        </pc:sldMkLst>
        <pc:picChg chg="del">
          <ac:chgData name="Alex Wirtz" userId="3343e688-2f51-42da-b39d-e1a541a4841a" providerId="ADAL" clId="{8BEEF2E0-11E9-4380-9FC2-6626060C4CB3}" dt="2023-11-12T10:07:38.429" v="842" actId="478"/>
          <ac:picMkLst>
            <pc:docMk/>
            <pc:sldMk cId="134573048" sldId="4755"/>
            <ac:picMk id="10" creationId="{544D1FFE-C15A-424F-AA33-B6D75C8482DC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35.294" v="841" actId="478"/>
        <pc:sldMkLst>
          <pc:docMk/>
          <pc:sldMk cId="1311891248" sldId="4756"/>
        </pc:sldMkLst>
        <pc:picChg chg="del">
          <ac:chgData name="Alex Wirtz" userId="3343e688-2f51-42da-b39d-e1a541a4841a" providerId="ADAL" clId="{8BEEF2E0-11E9-4380-9FC2-6626060C4CB3}" dt="2023-11-12T10:07:35.294" v="841" actId="478"/>
          <ac:picMkLst>
            <pc:docMk/>
            <pc:sldMk cId="1311891248" sldId="4756"/>
            <ac:picMk id="6" creationId="{5579A592-8D2C-4879-B17A-CFAC4311D191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31.826" v="840" actId="478"/>
        <pc:sldMkLst>
          <pc:docMk/>
          <pc:sldMk cId="1270349268" sldId="4757"/>
        </pc:sldMkLst>
        <pc:picChg chg="del">
          <ac:chgData name="Alex Wirtz" userId="3343e688-2f51-42da-b39d-e1a541a4841a" providerId="ADAL" clId="{8BEEF2E0-11E9-4380-9FC2-6626060C4CB3}" dt="2023-11-12T10:07:31.826" v="840" actId="478"/>
          <ac:picMkLst>
            <pc:docMk/>
            <pc:sldMk cId="1270349268" sldId="4757"/>
            <ac:picMk id="5" creationId="{7C40ECA9-82AC-40B9-A071-89079021605C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25.580" v="839" actId="478"/>
        <pc:sldMkLst>
          <pc:docMk/>
          <pc:sldMk cId="1164758869" sldId="4758"/>
        </pc:sldMkLst>
        <pc:picChg chg="del">
          <ac:chgData name="Alex Wirtz" userId="3343e688-2f51-42da-b39d-e1a541a4841a" providerId="ADAL" clId="{8BEEF2E0-11E9-4380-9FC2-6626060C4CB3}" dt="2023-11-12T10:07:25.580" v="839" actId="478"/>
          <ac:picMkLst>
            <pc:docMk/>
            <pc:sldMk cId="1164758869" sldId="4758"/>
            <ac:picMk id="16" creationId="{17907892-FC22-4542-A7A7-464F2C1B74A1}"/>
          </ac:picMkLst>
        </pc:picChg>
      </pc:sldChg>
      <pc:sldChg chg="delSp add mod delAnim modNotes">
        <pc:chgData name="Alex Wirtz" userId="3343e688-2f51-42da-b39d-e1a541a4841a" providerId="ADAL" clId="{8BEEF2E0-11E9-4380-9FC2-6626060C4CB3}" dt="2023-11-12T10:07:18.394" v="837" actId="478"/>
        <pc:sldMkLst>
          <pc:docMk/>
          <pc:sldMk cId="1242570429" sldId="4759"/>
        </pc:sldMkLst>
        <pc:picChg chg="del">
          <ac:chgData name="Alex Wirtz" userId="3343e688-2f51-42da-b39d-e1a541a4841a" providerId="ADAL" clId="{8BEEF2E0-11E9-4380-9FC2-6626060C4CB3}" dt="2023-11-12T10:07:18.394" v="837" actId="478"/>
          <ac:picMkLst>
            <pc:docMk/>
            <pc:sldMk cId="1242570429" sldId="4759"/>
            <ac:picMk id="2" creationId="{29552BC7-F7D0-43F8-821F-B34AA93CF233}"/>
          </ac:picMkLst>
        </pc:picChg>
      </pc:sldChg>
      <pc:sldChg chg="modSp add mod">
        <pc:chgData name="Alex Wirtz" userId="3343e688-2f51-42da-b39d-e1a541a4841a" providerId="ADAL" clId="{8BEEF2E0-11E9-4380-9FC2-6626060C4CB3}" dt="2023-11-12T10:05:33.533" v="701" actId="20577"/>
        <pc:sldMkLst>
          <pc:docMk/>
          <pc:sldMk cId="3716508115" sldId="4760"/>
        </pc:sldMkLst>
        <pc:spChg chg="mod">
          <ac:chgData name="Alex Wirtz" userId="3343e688-2f51-42da-b39d-e1a541a4841a" providerId="ADAL" clId="{8BEEF2E0-11E9-4380-9FC2-6626060C4CB3}" dt="2023-11-12T10:05:33.533" v="701" actId="20577"/>
          <ac:spMkLst>
            <pc:docMk/>
            <pc:sldMk cId="3716508115" sldId="4760"/>
            <ac:spMk id="5" creationId="{E588C69A-7510-5356-BD7B-99DC9791588F}"/>
          </ac:spMkLst>
        </pc:spChg>
      </pc:sldChg>
      <pc:sldChg chg="modSp add mod">
        <pc:chgData name="Alex Wirtz" userId="3343e688-2f51-42da-b39d-e1a541a4841a" providerId="ADAL" clId="{8BEEF2E0-11E9-4380-9FC2-6626060C4CB3}" dt="2023-11-12T10:22:49.113" v="908" actId="947"/>
        <pc:sldMkLst>
          <pc:docMk/>
          <pc:sldMk cId="2453466802" sldId="4761"/>
        </pc:sldMkLst>
        <pc:spChg chg="mod">
          <ac:chgData name="Alex Wirtz" userId="3343e688-2f51-42da-b39d-e1a541a4841a" providerId="ADAL" clId="{8BEEF2E0-11E9-4380-9FC2-6626060C4CB3}" dt="2023-11-12T10:22:49.113" v="908" actId="947"/>
          <ac:spMkLst>
            <pc:docMk/>
            <pc:sldMk cId="2453466802" sldId="4761"/>
            <ac:spMk id="5" creationId="{E588C69A-7510-5356-BD7B-99DC9791588F}"/>
          </ac:spMkLst>
        </pc:spChg>
      </pc:sldChg>
      <pc:sldChg chg="addSp delSp modSp new mod modClrScheme chgLayout">
        <pc:chgData name="Alex Wirtz" userId="3343e688-2f51-42da-b39d-e1a541a4841a" providerId="ADAL" clId="{8BEEF2E0-11E9-4380-9FC2-6626060C4CB3}" dt="2023-11-12T10:40:14.878" v="1512" actId="5793"/>
        <pc:sldMkLst>
          <pc:docMk/>
          <pc:sldMk cId="1523853252" sldId="4762"/>
        </pc:sldMkLst>
        <pc:spChg chg="del mod ord">
          <ac:chgData name="Alex Wirtz" userId="3343e688-2f51-42da-b39d-e1a541a4841a" providerId="ADAL" clId="{8BEEF2E0-11E9-4380-9FC2-6626060C4CB3}" dt="2023-11-12T10:23:03.547" v="910" actId="700"/>
          <ac:spMkLst>
            <pc:docMk/>
            <pc:sldMk cId="1523853252" sldId="4762"/>
            <ac:spMk id="2" creationId="{57733B4B-CAAB-A274-C0AA-115F4D4804A6}"/>
          </ac:spMkLst>
        </pc:spChg>
        <pc:spChg chg="add mod ord">
          <ac:chgData name="Alex Wirtz" userId="3343e688-2f51-42da-b39d-e1a541a4841a" providerId="ADAL" clId="{8BEEF2E0-11E9-4380-9FC2-6626060C4CB3}" dt="2023-11-12T10:34:32.520" v="1063" actId="20577"/>
          <ac:spMkLst>
            <pc:docMk/>
            <pc:sldMk cId="1523853252" sldId="4762"/>
            <ac:spMk id="3" creationId="{2835708E-2B17-73CF-C571-A97C75089361}"/>
          </ac:spMkLst>
        </pc:spChg>
        <pc:spChg chg="add mod ord">
          <ac:chgData name="Alex Wirtz" userId="3343e688-2f51-42da-b39d-e1a541a4841a" providerId="ADAL" clId="{8BEEF2E0-11E9-4380-9FC2-6626060C4CB3}" dt="2023-11-12T10:40:14.878" v="1512" actId="5793"/>
          <ac:spMkLst>
            <pc:docMk/>
            <pc:sldMk cId="1523853252" sldId="4762"/>
            <ac:spMk id="4" creationId="{EFFC5F84-3504-C102-999D-3012495FBADB}"/>
          </ac:spMkLst>
        </pc:spChg>
        <pc:spChg chg="add mod">
          <ac:chgData name="Alex Wirtz" userId="3343e688-2f51-42da-b39d-e1a541a4841a" providerId="ADAL" clId="{8BEEF2E0-11E9-4380-9FC2-6626060C4CB3}" dt="2023-11-12T10:39:43.411" v="1415"/>
          <ac:spMkLst>
            <pc:docMk/>
            <pc:sldMk cId="1523853252" sldId="4762"/>
            <ac:spMk id="5" creationId="{E2AF9C72-F995-BAF7-9196-E3F2F348FB21}"/>
          </ac:spMkLst>
        </pc:spChg>
        <pc:picChg chg="add mod">
          <ac:chgData name="Alex Wirtz" userId="3343e688-2f51-42da-b39d-e1a541a4841a" providerId="ADAL" clId="{8BEEF2E0-11E9-4380-9FC2-6626060C4CB3}" dt="2023-11-12T10:39:48.361" v="1416" actId="14100"/>
          <ac:picMkLst>
            <pc:docMk/>
            <pc:sldMk cId="1523853252" sldId="4762"/>
            <ac:picMk id="1026" creationId="{A95DD316-E667-9C70-C5EB-7DB15B1D01E1}"/>
          </ac:picMkLst>
        </pc:picChg>
      </pc:sldChg>
      <pc:sldChg chg="addSp delSp modSp new mod modAnim modNotesTx">
        <pc:chgData name="Alex Wirtz" userId="3343e688-2f51-42da-b39d-e1a541a4841a" providerId="ADAL" clId="{8BEEF2E0-11E9-4380-9FC2-6626060C4CB3}" dt="2023-11-12T10:58:12.556" v="2382" actId="20577"/>
        <pc:sldMkLst>
          <pc:docMk/>
          <pc:sldMk cId="3723150608" sldId="4763"/>
        </pc:sldMkLst>
        <pc:spChg chg="del">
          <ac:chgData name="Alex Wirtz" userId="3343e688-2f51-42da-b39d-e1a541a4841a" providerId="ADAL" clId="{8BEEF2E0-11E9-4380-9FC2-6626060C4CB3}" dt="2023-11-12T10:40:40.556" v="1542" actId="478"/>
          <ac:spMkLst>
            <pc:docMk/>
            <pc:sldMk cId="3723150608" sldId="4763"/>
            <ac:spMk id="2" creationId="{AC07C6DA-CB01-D03A-4B5E-B2A82E20C9DE}"/>
          </ac:spMkLst>
        </pc:spChg>
        <pc:spChg chg="mod">
          <ac:chgData name="Alex Wirtz" userId="3343e688-2f51-42da-b39d-e1a541a4841a" providerId="ADAL" clId="{8BEEF2E0-11E9-4380-9FC2-6626060C4CB3}" dt="2023-11-12T10:41:47.199" v="1794" actId="20577"/>
          <ac:spMkLst>
            <pc:docMk/>
            <pc:sldMk cId="3723150608" sldId="4763"/>
            <ac:spMk id="3" creationId="{7C963F90-5EDE-7C9F-8DAD-FF121120AB5B}"/>
          </ac:spMkLst>
        </pc:spChg>
        <pc:spChg chg="mod">
          <ac:chgData name="Alex Wirtz" userId="3343e688-2f51-42da-b39d-e1a541a4841a" providerId="ADAL" clId="{8BEEF2E0-11E9-4380-9FC2-6626060C4CB3}" dt="2023-11-12T10:40:36.324" v="1541" actId="20577"/>
          <ac:spMkLst>
            <pc:docMk/>
            <pc:sldMk cId="3723150608" sldId="4763"/>
            <ac:spMk id="4" creationId="{D63AD6A6-E2FD-13C0-0103-5C3FB2CCA18B}"/>
          </ac:spMkLst>
        </pc:spChg>
        <pc:spChg chg="mod">
          <ac:chgData name="Alex Wirtz" userId="3343e688-2f51-42da-b39d-e1a541a4841a" providerId="ADAL" clId="{8BEEF2E0-11E9-4380-9FC2-6626060C4CB3}" dt="2023-11-12T10:43:50.496" v="1846" actId="20577"/>
          <ac:spMkLst>
            <pc:docMk/>
            <pc:sldMk cId="3723150608" sldId="4763"/>
            <ac:spMk id="8" creationId="{4457EE00-61BD-BE59-7D4D-2AF496857BF7}"/>
          </ac:spMkLst>
        </pc:spChg>
        <pc:spChg chg="mod">
          <ac:chgData name="Alex Wirtz" userId="3343e688-2f51-42da-b39d-e1a541a4841a" providerId="ADAL" clId="{8BEEF2E0-11E9-4380-9FC2-6626060C4CB3}" dt="2023-11-12T10:43:07.674" v="1797"/>
          <ac:spMkLst>
            <pc:docMk/>
            <pc:sldMk cId="3723150608" sldId="4763"/>
            <ac:spMk id="9" creationId="{BC56B24D-A564-40EB-4CB8-070082F049CE}"/>
          </ac:spMkLst>
        </pc:spChg>
        <pc:spChg chg="mod">
          <ac:chgData name="Alex Wirtz" userId="3343e688-2f51-42da-b39d-e1a541a4841a" providerId="ADAL" clId="{8BEEF2E0-11E9-4380-9FC2-6626060C4CB3}" dt="2023-11-12T10:44:31.868" v="1919" actId="14100"/>
          <ac:spMkLst>
            <pc:docMk/>
            <pc:sldMk cId="3723150608" sldId="4763"/>
            <ac:spMk id="11" creationId="{A1EE38CF-BEF8-7A3B-2127-415B6055A818}"/>
          </ac:spMkLst>
        </pc:spChg>
        <pc:spChg chg="mod">
          <ac:chgData name="Alex Wirtz" userId="3343e688-2f51-42da-b39d-e1a541a4841a" providerId="ADAL" clId="{8BEEF2E0-11E9-4380-9FC2-6626060C4CB3}" dt="2023-11-12T10:44:06.100" v="1848" actId="20577"/>
          <ac:spMkLst>
            <pc:docMk/>
            <pc:sldMk cId="3723150608" sldId="4763"/>
            <ac:spMk id="12" creationId="{EC3C92D1-AE66-CDAF-0ED2-F67CDA099812}"/>
          </ac:spMkLst>
        </pc:spChg>
        <pc:spChg chg="mod">
          <ac:chgData name="Alex Wirtz" userId="3343e688-2f51-42da-b39d-e1a541a4841a" providerId="ADAL" clId="{8BEEF2E0-11E9-4380-9FC2-6626060C4CB3}" dt="2023-11-12T10:48:31.776" v="2080" actId="20577"/>
          <ac:spMkLst>
            <pc:docMk/>
            <pc:sldMk cId="3723150608" sldId="4763"/>
            <ac:spMk id="18" creationId="{25874FEA-F8AC-960C-F35D-1C4A2674EC48}"/>
          </ac:spMkLst>
        </pc:spChg>
        <pc:spChg chg="mod">
          <ac:chgData name="Alex Wirtz" userId="3343e688-2f51-42da-b39d-e1a541a4841a" providerId="ADAL" clId="{8BEEF2E0-11E9-4380-9FC2-6626060C4CB3}" dt="2023-11-12T10:47:48.451" v="1993" actId="20577"/>
          <ac:spMkLst>
            <pc:docMk/>
            <pc:sldMk cId="3723150608" sldId="4763"/>
            <ac:spMk id="19" creationId="{3D1D5833-D724-ACF3-3C1A-DFE45B5F73E1}"/>
          </ac:spMkLst>
        </pc:spChg>
        <pc:spChg chg="add mod">
          <ac:chgData name="Alex Wirtz" userId="3343e688-2f51-42da-b39d-e1a541a4841a" providerId="ADAL" clId="{8BEEF2E0-11E9-4380-9FC2-6626060C4CB3}" dt="2023-11-12T10:49:48.052" v="2154" actId="1076"/>
          <ac:spMkLst>
            <pc:docMk/>
            <pc:sldMk cId="3723150608" sldId="4763"/>
            <ac:spMk id="23" creationId="{CE807593-8191-CD72-CC01-EAB756B922AC}"/>
          </ac:spMkLst>
        </pc:spChg>
        <pc:spChg chg="add mod">
          <ac:chgData name="Alex Wirtz" userId="3343e688-2f51-42da-b39d-e1a541a4841a" providerId="ADAL" clId="{8BEEF2E0-11E9-4380-9FC2-6626060C4CB3}" dt="2023-11-12T10:50:48.089" v="2160" actId="14100"/>
          <ac:spMkLst>
            <pc:docMk/>
            <pc:sldMk cId="3723150608" sldId="4763"/>
            <ac:spMk id="24" creationId="{FCA68E73-6CD0-6A93-C0E1-D9183EFEA6A3}"/>
          </ac:spMkLst>
        </pc:spChg>
        <pc:grpChg chg="add mod">
          <ac:chgData name="Alex Wirtz" userId="3343e688-2f51-42da-b39d-e1a541a4841a" providerId="ADAL" clId="{8BEEF2E0-11E9-4380-9FC2-6626060C4CB3}" dt="2023-11-12T10:48:55.650" v="2147" actId="164"/>
          <ac:grpSpMkLst>
            <pc:docMk/>
            <pc:sldMk cId="3723150608" sldId="4763"/>
            <ac:grpSpMk id="7" creationId="{0ABA61B4-C09C-26B6-E880-02FE72E62522}"/>
          </ac:grpSpMkLst>
        </pc:grpChg>
        <pc:grpChg chg="add mod">
          <ac:chgData name="Alex Wirtz" userId="3343e688-2f51-42da-b39d-e1a541a4841a" providerId="ADAL" clId="{8BEEF2E0-11E9-4380-9FC2-6626060C4CB3}" dt="2023-11-12T10:49:24.383" v="2151" actId="164"/>
          <ac:grpSpMkLst>
            <pc:docMk/>
            <pc:sldMk cId="3723150608" sldId="4763"/>
            <ac:grpSpMk id="10" creationId="{8DF0D008-AD9E-EC69-C989-42F89EE1D171}"/>
          </ac:grpSpMkLst>
        </pc:grpChg>
        <pc:grpChg chg="add mod">
          <ac:chgData name="Alex Wirtz" userId="3343e688-2f51-42da-b39d-e1a541a4841a" providerId="ADAL" clId="{8BEEF2E0-11E9-4380-9FC2-6626060C4CB3}" dt="2023-11-12T10:49:31.148" v="2152" actId="164"/>
          <ac:grpSpMkLst>
            <pc:docMk/>
            <pc:sldMk cId="3723150608" sldId="4763"/>
            <ac:grpSpMk id="17" creationId="{F08B20C9-F125-9229-3B79-27DC26188EFF}"/>
          </ac:grpSpMkLst>
        </pc:grpChg>
        <pc:grpChg chg="add mod">
          <ac:chgData name="Alex Wirtz" userId="3343e688-2f51-42da-b39d-e1a541a4841a" providerId="ADAL" clId="{8BEEF2E0-11E9-4380-9FC2-6626060C4CB3}" dt="2023-11-12T10:48:55.650" v="2147" actId="164"/>
          <ac:grpSpMkLst>
            <pc:docMk/>
            <pc:sldMk cId="3723150608" sldId="4763"/>
            <ac:grpSpMk id="20" creationId="{E2B197A0-9507-AD33-A36C-380227C9751F}"/>
          </ac:grpSpMkLst>
        </pc:grpChg>
        <pc:grpChg chg="add mod">
          <ac:chgData name="Alex Wirtz" userId="3343e688-2f51-42da-b39d-e1a541a4841a" providerId="ADAL" clId="{8BEEF2E0-11E9-4380-9FC2-6626060C4CB3}" dt="2023-11-12T10:49:24.383" v="2151" actId="164"/>
          <ac:grpSpMkLst>
            <pc:docMk/>
            <pc:sldMk cId="3723150608" sldId="4763"/>
            <ac:grpSpMk id="21" creationId="{D60FD45B-1086-4A5B-C820-8146113E8A22}"/>
          </ac:grpSpMkLst>
        </pc:grpChg>
        <pc:grpChg chg="add mod">
          <ac:chgData name="Alex Wirtz" userId="3343e688-2f51-42da-b39d-e1a541a4841a" providerId="ADAL" clId="{8BEEF2E0-11E9-4380-9FC2-6626060C4CB3}" dt="2023-11-12T10:49:31.148" v="2152" actId="164"/>
          <ac:grpSpMkLst>
            <pc:docMk/>
            <pc:sldMk cId="3723150608" sldId="4763"/>
            <ac:grpSpMk id="22" creationId="{CA7E7FE5-F9E3-4A6B-D5F5-D7D7FB25C8CC}"/>
          </ac:grpSpMkLst>
        </pc:grpChg>
        <pc:picChg chg="add mod">
          <ac:chgData name="Alex Wirtz" userId="3343e688-2f51-42da-b39d-e1a541a4841a" providerId="ADAL" clId="{8BEEF2E0-11E9-4380-9FC2-6626060C4CB3}" dt="2023-11-12T10:48:55.650" v="2147" actId="164"/>
          <ac:picMkLst>
            <pc:docMk/>
            <pc:sldMk cId="3723150608" sldId="4763"/>
            <ac:picMk id="6" creationId="{6B294FAC-C411-B4A3-29A4-F301F608DAE6}"/>
          </ac:picMkLst>
        </pc:picChg>
        <pc:picChg chg="add mod">
          <ac:chgData name="Alex Wirtz" userId="3343e688-2f51-42da-b39d-e1a541a4841a" providerId="ADAL" clId="{8BEEF2E0-11E9-4380-9FC2-6626060C4CB3}" dt="2023-11-12T10:49:24.383" v="2151" actId="164"/>
          <ac:picMkLst>
            <pc:docMk/>
            <pc:sldMk cId="3723150608" sldId="4763"/>
            <ac:picMk id="14" creationId="{A107F27B-06BB-83F3-DB1A-D641D4D2E28C}"/>
          </ac:picMkLst>
        </pc:picChg>
        <pc:picChg chg="add mod">
          <ac:chgData name="Alex Wirtz" userId="3343e688-2f51-42da-b39d-e1a541a4841a" providerId="ADAL" clId="{8BEEF2E0-11E9-4380-9FC2-6626060C4CB3}" dt="2023-11-12T10:49:31.148" v="2152" actId="164"/>
          <ac:picMkLst>
            <pc:docMk/>
            <pc:sldMk cId="3723150608" sldId="4763"/>
            <ac:picMk id="16" creationId="{7945D50F-14BE-9CA7-D142-5C7B20AB4887}"/>
          </ac:picMkLst>
        </pc:picChg>
      </pc:sldChg>
      <pc:sldChg chg="modSp add mod">
        <pc:chgData name="Alex Wirtz" userId="3343e688-2f51-42da-b39d-e1a541a4841a" providerId="ADAL" clId="{8BEEF2E0-11E9-4380-9FC2-6626060C4CB3}" dt="2023-11-12T11:12:07.997" v="2839" actId="20577"/>
        <pc:sldMkLst>
          <pc:docMk/>
          <pc:sldMk cId="564074175" sldId="4764"/>
        </pc:sldMkLst>
        <pc:spChg chg="mod">
          <ac:chgData name="Alex Wirtz" userId="3343e688-2f51-42da-b39d-e1a541a4841a" providerId="ADAL" clId="{8BEEF2E0-11E9-4380-9FC2-6626060C4CB3}" dt="2023-11-12T11:12:07.997" v="2839" actId="20577"/>
          <ac:spMkLst>
            <pc:docMk/>
            <pc:sldMk cId="564074175" sldId="4764"/>
            <ac:spMk id="5" creationId="{E588C69A-7510-5356-BD7B-99DC9791588F}"/>
          </ac:spMkLst>
        </pc:spChg>
      </pc:sldChg>
      <pc:sldChg chg="addSp delSp modSp new mod modClrScheme chgLayout">
        <pc:chgData name="Alex Wirtz" userId="3343e688-2f51-42da-b39d-e1a541a4841a" providerId="ADAL" clId="{8BEEF2E0-11E9-4380-9FC2-6626060C4CB3}" dt="2023-11-12T11:12:58.193" v="2844" actId="1076"/>
        <pc:sldMkLst>
          <pc:docMk/>
          <pc:sldMk cId="1973327947" sldId="4765"/>
        </pc:sldMkLst>
        <pc:spChg chg="del mod ord">
          <ac:chgData name="Alex Wirtz" userId="3343e688-2f51-42da-b39d-e1a541a4841a" providerId="ADAL" clId="{8BEEF2E0-11E9-4380-9FC2-6626060C4CB3}" dt="2023-11-12T11:00:54.236" v="2423" actId="700"/>
          <ac:spMkLst>
            <pc:docMk/>
            <pc:sldMk cId="1973327947" sldId="4765"/>
            <ac:spMk id="2" creationId="{E78FB2AE-E45D-E576-1D79-15459007100D}"/>
          </ac:spMkLst>
        </pc:spChg>
        <pc:spChg chg="add mod ord">
          <ac:chgData name="Alex Wirtz" userId="3343e688-2f51-42da-b39d-e1a541a4841a" providerId="ADAL" clId="{8BEEF2E0-11E9-4380-9FC2-6626060C4CB3}" dt="2023-11-12T11:12:01.802" v="2830" actId="20577"/>
          <ac:spMkLst>
            <pc:docMk/>
            <pc:sldMk cId="1973327947" sldId="4765"/>
            <ac:spMk id="3" creationId="{0DD71523-5B62-1501-A850-475E806F1097}"/>
          </ac:spMkLst>
        </pc:spChg>
        <pc:spChg chg="add mod ord">
          <ac:chgData name="Alex Wirtz" userId="3343e688-2f51-42da-b39d-e1a541a4841a" providerId="ADAL" clId="{8BEEF2E0-11E9-4380-9FC2-6626060C4CB3}" dt="2023-11-12T11:11:54.366" v="2821" actId="20577"/>
          <ac:spMkLst>
            <pc:docMk/>
            <pc:sldMk cId="1973327947" sldId="4765"/>
            <ac:spMk id="4" creationId="{2A25795C-9E26-D0CF-C5B1-697C73BF30C6}"/>
          </ac:spMkLst>
        </pc:spChg>
        <pc:picChg chg="add mod">
          <ac:chgData name="Alex Wirtz" userId="3343e688-2f51-42da-b39d-e1a541a4841a" providerId="ADAL" clId="{8BEEF2E0-11E9-4380-9FC2-6626060C4CB3}" dt="2023-11-12T11:11:30.328" v="2760" actId="14100"/>
          <ac:picMkLst>
            <pc:docMk/>
            <pc:sldMk cId="1973327947" sldId="4765"/>
            <ac:picMk id="6" creationId="{B3C3AD77-F48A-6965-588B-3490F5896924}"/>
          </ac:picMkLst>
        </pc:picChg>
        <pc:picChg chg="add mod">
          <ac:chgData name="Alex Wirtz" userId="3343e688-2f51-42da-b39d-e1a541a4841a" providerId="ADAL" clId="{8BEEF2E0-11E9-4380-9FC2-6626060C4CB3}" dt="2023-11-12T11:12:58.193" v="2844" actId="1076"/>
          <ac:picMkLst>
            <pc:docMk/>
            <pc:sldMk cId="1973327947" sldId="4765"/>
            <ac:picMk id="8" creationId="{81752ADF-5D0A-6478-E593-2D142E506294}"/>
          </ac:picMkLst>
        </pc:picChg>
      </pc:sldChg>
      <pc:sldMasterChg chg="delSp modSp mod delSldLayout">
        <pc:chgData name="Alex Wirtz" userId="3343e688-2f51-42da-b39d-e1a541a4841a" providerId="ADAL" clId="{8BEEF2E0-11E9-4380-9FC2-6626060C4CB3}" dt="2023-11-12T10:59:43.716" v="2416" actId="20577"/>
        <pc:sldMasterMkLst>
          <pc:docMk/>
          <pc:sldMasterMk cId="0" sldId="2147483796"/>
        </pc:sldMasterMkLst>
        <pc:spChg chg="mod">
          <ac:chgData name="Alex Wirtz" userId="3343e688-2f51-42da-b39d-e1a541a4841a" providerId="ADAL" clId="{8BEEF2E0-11E9-4380-9FC2-6626060C4CB3}" dt="2023-11-12T10:59:43.716" v="2416" actId="20577"/>
          <ac:spMkLst>
            <pc:docMk/>
            <pc:sldMasterMk cId="0" sldId="2147483796"/>
            <ac:spMk id="8" creationId="{952F6E0C-B1C0-1241-8444-309658E43401}"/>
          </ac:spMkLst>
        </pc:spChg>
        <pc:picChg chg="del">
          <ac:chgData name="Alex Wirtz" userId="3343e688-2f51-42da-b39d-e1a541a4841a" providerId="ADAL" clId="{8BEEF2E0-11E9-4380-9FC2-6626060C4CB3}" dt="2023-11-12T10:59:37.848" v="2410" actId="478"/>
          <ac:picMkLst>
            <pc:docMk/>
            <pc:sldMasterMk cId="0" sldId="2147483796"/>
            <ac:picMk id="6" creationId="{ABC769B7-EBD9-4E4D-87DC-5AE5C269D1C7}"/>
          </ac:picMkLst>
        </pc:picChg>
        <pc:sldLayoutChg chg="del">
          <pc:chgData name="Alex Wirtz" userId="3343e688-2f51-42da-b39d-e1a541a4841a" providerId="ADAL" clId="{8BEEF2E0-11E9-4380-9FC2-6626060C4CB3}" dt="2023-11-12T09:54:04.557" v="415" actId="47"/>
          <pc:sldLayoutMkLst>
            <pc:docMk/>
            <pc:sldMasterMk cId="0" sldId="2147483796"/>
            <pc:sldLayoutMk cId="1772111795" sldId="2147483915"/>
          </pc:sldLayoutMkLst>
        </pc:sldLayoutChg>
      </pc:sldMasterChg>
      <pc:sldMasterChg chg="del delSldLayout">
        <pc:chgData name="Alex Wirtz" userId="3343e688-2f51-42da-b39d-e1a541a4841a" providerId="ADAL" clId="{8BEEF2E0-11E9-4380-9FC2-6626060C4CB3}" dt="2023-11-12T10:59:10.908" v="2404" actId="2696"/>
        <pc:sldMasterMkLst>
          <pc:docMk/>
          <pc:sldMasterMk cId="4173742821" sldId="2147483898"/>
        </pc:sldMasterMkLst>
        <pc:sldLayoutChg chg="del">
          <pc:chgData name="Alex Wirtz" userId="3343e688-2f51-42da-b39d-e1a541a4841a" providerId="ADAL" clId="{8BEEF2E0-11E9-4380-9FC2-6626060C4CB3}" dt="2023-11-12T09:53:44.575" v="412" actId="47"/>
          <pc:sldLayoutMkLst>
            <pc:docMk/>
            <pc:sldMasterMk cId="4173742821" sldId="2147483898"/>
            <pc:sldLayoutMk cId="3003746846" sldId="2147483900"/>
          </pc:sldLayoutMkLst>
        </pc:sldLayoutChg>
      </pc:sldMasterChg>
      <pc:sldMasterChg chg="del delSldLayout">
        <pc:chgData name="Alex Wirtz" userId="3343e688-2f51-42da-b39d-e1a541a4841a" providerId="ADAL" clId="{8BEEF2E0-11E9-4380-9FC2-6626060C4CB3}" dt="2023-11-12T11:00:02.094" v="2419" actId="2696"/>
        <pc:sldMasterMkLst>
          <pc:docMk/>
          <pc:sldMasterMk cId="1138378534" sldId="2147483907"/>
        </pc:sldMasterMkLst>
        <pc:sldLayoutChg chg="del">
          <pc:chgData name="Alex Wirtz" userId="3343e688-2f51-42da-b39d-e1a541a4841a" providerId="ADAL" clId="{8BEEF2E0-11E9-4380-9FC2-6626060C4CB3}" dt="2023-11-12T11:00:02.088" v="2417" actId="2696"/>
          <pc:sldLayoutMkLst>
            <pc:docMk/>
            <pc:sldMasterMk cId="1138378534" sldId="2147483907"/>
            <pc:sldLayoutMk cId="458741521" sldId="2147483908"/>
          </pc:sldLayoutMkLst>
        </pc:sldLayoutChg>
        <pc:sldLayoutChg chg="del">
          <pc:chgData name="Alex Wirtz" userId="3343e688-2f51-42da-b39d-e1a541a4841a" providerId="ADAL" clId="{8BEEF2E0-11E9-4380-9FC2-6626060C4CB3}" dt="2023-11-12T11:00:02.092" v="2418" actId="2696"/>
          <pc:sldLayoutMkLst>
            <pc:docMk/>
            <pc:sldMasterMk cId="1138378534" sldId="2147483907"/>
            <pc:sldLayoutMk cId="3558534812" sldId="2147483909"/>
          </pc:sldLayoutMkLst>
        </pc:sldLayoutChg>
      </pc:sldMasterChg>
      <pc:sldMasterChg chg="del delSldLayout">
        <pc:chgData name="Alex Wirtz" userId="3343e688-2f51-42da-b39d-e1a541a4841a" providerId="ADAL" clId="{8BEEF2E0-11E9-4380-9FC2-6626060C4CB3}" dt="2023-11-12T10:59:07.672" v="2403" actId="2696"/>
        <pc:sldMasterMkLst>
          <pc:docMk/>
          <pc:sldMasterMk cId="4033353248" sldId="2147483911"/>
        </pc:sldMasterMkLst>
        <pc:sldLayoutChg chg="del">
          <pc:chgData name="Alex Wirtz" userId="3343e688-2f51-42da-b39d-e1a541a4841a" providerId="ADAL" clId="{8BEEF2E0-11E9-4380-9FC2-6626060C4CB3}" dt="2023-11-12T10:59:07.668" v="2402" actId="2696"/>
          <pc:sldLayoutMkLst>
            <pc:docMk/>
            <pc:sldMasterMk cId="4033353248" sldId="2147483911"/>
            <pc:sldLayoutMk cId="2411930397" sldId="2147483912"/>
          </pc:sldLayoutMkLst>
        </pc:sldLayoutChg>
      </pc:sldMasterChg>
      <pc:sldMasterChg chg="delSp modSp mod">
        <pc:chgData name="Alex Wirtz" userId="3343e688-2f51-42da-b39d-e1a541a4841a" providerId="ADAL" clId="{8BEEF2E0-11E9-4380-9FC2-6626060C4CB3}" dt="2023-11-12T10:59:31.834" v="2409" actId="20577"/>
        <pc:sldMasterMkLst>
          <pc:docMk/>
          <pc:sldMasterMk cId="14474227" sldId="2147483913"/>
        </pc:sldMasterMkLst>
        <pc:spChg chg="mod">
          <ac:chgData name="Alex Wirtz" userId="3343e688-2f51-42da-b39d-e1a541a4841a" providerId="ADAL" clId="{8BEEF2E0-11E9-4380-9FC2-6626060C4CB3}" dt="2023-11-12T10:59:31.834" v="2409" actId="20577"/>
          <ac:spMkLst>
            <pc:docMk/>
            <pc:sldMasterMk cId="14474227" sldId="2147483913"/>
            <ac:spMk id="8" creationId="{952F6E0C-B1C0-1241-8444-309658E43401}"/>
          </ac:spMkLst>
        </pc:spChg>
        <pc:picChg chg="del">
          <ac:chgData name="Alex Wirtz" userId="3343e688-2f51-42da-b39d-e1a541a4841a" providerId="ADAL" clId="{8BEEF2E0-11E9-4380-9FC2-6626060C4CB3}" dt="2023-11-12T10:59:24.156" v="2405" actId="478"/>
          <ac:picMkLst>
            <pc:docMk/>
            <pc:sldMasterMk cId="14474227" sldId="2147483913"/>
            <ac:picMk id="6" creationId="{B1AE3F6D-3453-5D43-8F96-FCF4CA335B87}"/>
          </ac:picMkLst>
        </pc:picChg>
      </pc:sldMasterChg>
      <pc:sldMasterChg chg="del delSldLayout">
        <pc:chgData name="Alex Wirtz" userId="3343e688-2f51-42da-b39d-e1a541a4841a" providerId="ADAL" clId="{8BEEF2E0-11E9-4380-9FC2-6626060C4CB3}" dt="2023-11-12T11:00:08.941" v="2421" actId="2696"/>
        <pc:sldMasterMkLst>
          <pc:docMk/>
          <pc:sldMasterMk cId="1886388527" sldId="2147483916"/>
        </pc:sldMasterMkLst>
        <pc:sldLayoutChg chg="del">
          <pc:chgData name="Alex Wirtz" userId="3343e688-2f51-42da-b39d-e1a541a4841a" providerId="ADAL" clId="{8BEEF2E0-11E9-4380-9FC2-6626060C4CB3}" dt="2023-11-12T11:00:08.937" v="2420" actId="2696"/>
          <pc:sldLayoutMkLst>
            <pc:docMk/>
            <pc:sldMasterMk cId="1886388527" sldId="2147483916"/>
            <pc:sldLayoutMk cId="2295226872" sldId="21474839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1/25/2024</a:t>
            </a:fld>
            <a:endParaRPr lang="en-GB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78B2F-D8F5-4102-BDCD-F14FD0FBC9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52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7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Definitely 2. The heatmap should foreground the outliers, not the middle-of-the-road values (which is what the yellow is doing in the first). Also, green/red differentiation is a problem for a significant proportion of users (approx. 8% men; 0.5% women). Newer GUI design takes this on board. Just don’t tell Bloomberg.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80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750"/>
              </a:spcAft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5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0CC7-4250-4B74-A274-A5EF60442EF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23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 dirty="0"/>
              <a:t>Click to edit Master text </a:t>
            </a:r>
            <a:r>
              <a:rPr lang="en-GB" dirty="0" err="1"/>
              <a:t>styleS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8" y="3284984"/>
            <a:ext cx="8352283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38492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257">
          <p15:clr>
            <a:srgbClr val="FBAE40"/>
          </p15:clr>
        </p15:guide>
        <p15:guide id="3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6139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977900"/>
            <a:ext cx="11068811" cy="4971380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6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4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9F6421-358B-C04E-A5E5-D2A43EE00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466" y="260648"/>
            <a:ext cx="11066142" cy="576064"/>
          </a:xfrm>
          <a:prstGeom prst="rect">
            <a:avLst/>
          </a:prstGeom>
        </p:spPr>
        <p:txBody>
          <a:bodyPr/>
          <a:lstStyle>
            <a:lvl1pPr algn="ctr">
              <a:defRPr lang="en-GB" sz="2800" b="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31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192012" y="908720"/>
            <a:ext cx="5404181" cy="5040560"/>
          </a:xfrm>
          <a:prstGeom prst="rect">
            <a:avLst/>
          </a:prstGeom>
        </p:spPr>
        <p:txBody>
          <a:bodyPr/>
          <a:lstStyle>
            <a:lvl1pPr marL="351701" indent="-351701" algn="l" rtl="0" fontAlgn="base">
              <a:spcBef>
                <a:spcPts val="738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701" indent="-351701">
              <a:spcBef>
                <a:spcPts val="738"/>
              </a:spcBef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  <a:defRPr sz="2215">
                <a:latin typeface="+mn-lt"/>
              </a:defRPr>
            </a:lvl2pPr>
            <a:lvl3pPr marL="660417" indent="-322393" algn="l" rtl="0" fontAlgn="base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738"/>
              </a:spcBef>
              <a:defRPr sz="2462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9798" y="908720"/>
            <a:ext cx="5308171" cy="5040560"/>
          </a:xfrm>
          <a:prstGeom prst="rect">
            <a:avLst/>
          </a:prstGeom>
        </p:spPr>
        <p:txBody>
          <a:bodyPr/>
          <a:lstStyle>
            <a:lvl1pPr marL="351701" indent="-351701" algn="l" rtl="0" fontAlgn="base">
              <a:spcBef>
                <a:spcPts val="738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701" indent="-351701" algn="l" defTabSz="1125444" rtl="0" eaLnBrk="1" latinLnBrk="0" hangingPunct="1">
              <a:spcBef>
                <a:spcPts val="738"/>
              </a:spcBef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  <a:defRPr lang="en-US" sz="221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60417" indent="-322393" algn="l" defTabSz="1125444" rtl="0" eaLnBrk="1" fontAlgn="base" latinLnBrk="0" hangingPunct="1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738"/>
              </a:spcBef>
              <a:defRPr sz="2462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02466" y="260648"/>
            <a:ext cx="11066142" cy="576064"/>
          </a:xfrm>
          <a:prstGeom prst="rect">
            <a:avLst/>
          </a:prstGeom>
        </p:spPr>
        <p:txBody>
          <a:bodyPr/>
          <a:lstStyle>
            <a:lvl1pPr algn="ctr">
              <a:defRPr lang="en-GB" sz="2800" b="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62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Gray">
          <a:xfrm>
            <a:off x="1065489" y="2304288"/>
            <a:ext cx="10061020" cy="1847391"/>
          </a:xfrm>
        </p:spPr>
        <p:txBody>
          <a:bodyPr tIns="0" bIns="0" anchor="t" anchorCtr="0">
            <a:noAutofit/>
          </a:bodyPr>
          <a:lstStyle>
            <a:lvl1pPr algn="ctr">
              <a:defRPr sz="54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 bwMode="blackGray">
          <a:xfrm>
            <a:off x="1065489" y="4114800"/>
            <a:ext cx="10061020" cy="9123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31775" indent="-231775" algn="ctr">
              <a:buNone/>
              <a:defRPr lang="en-US" sz="200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GB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2971776-CEA2-8B4E-ACC3-6CF1D4C18F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0" y="1737360"/>
            <a:ext cx="4572000" cy="274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LEAD-IN 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CE387-B856-8D41-B889-9E460636ED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0391" y="6366671"/>
            <a:ext cx="2871216" cy="3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5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203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  <p15:guide id="3" pos="742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25139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6791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084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1107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3224C9-DE61-E44A-B426-1243921BCB28}"/>
              </a:ext>
            </a:extLst>
          </p:cNvPr>
          <p:cNvSpPr/>
          <p:nvPr userDrawn="1"/>
        </p:nvSpPr>
        <p:spPr>
          <a:xfrm>
            <a:off x="-3346" y="1031432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EF68AD-029E-8E43-909F-71675C4A8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774" r="787" b="18308"/>
          <a:stretch/>
        </p:blipFill>
        <p:spPr>
          <a:xfrm>
            <a:off x="-1" y="1040606"/>
            <a:ext cx="12192001" cy="52982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 dirty="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 dirty="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ED252-35C0-CE49-AD06-54EF708C32ED}"/>
              </a:ext>
            </a:extLst>
          </p:cNvPr>
          <p:cNvSpPr/>
          <p:nvPr userDrawn="1"/>
        </p:nvSpPr>
        <p:spPr>
          <a:xfrm>
            <a:off x="0" y="1031432"/>
            <a:ext cx="12192000" cy="5307456"/>
          </a:xfrm>
          <a:prstGeom prst="rect">
            <a:avLst/>
          </a:prstGeom>
          <a:gradFill flip="none" rotWithShape="1">
            <a:gsLst>
              <a:gs pos="84000">
                <a:schemeClr val="accent2">
                  <a:lumMod val="50000"/>
                </a:schemeClr>
              </a:gs>
              <a:gs pos="10000">
                <a:schemeClr val="accent2">
                  <a:alpha val="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02004-A4A3-F853-2DBF-402DE79B33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145D0E-D9F0-F2C7-1ACE-6BB676C8A42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CA39C476-4FA7-B4F3-22E4-2423559B48E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27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48139341-CD56-7A21-C9D3-448B9670D6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Development 2023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460ED9D-07FC-7AD3-9265-9947EB524D83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b="0" smtClean="0"/>
              <a:pPr algn="r" eaLnBrk="1" hangingPunct="1">
                <a:defRPr/>
              </a:pPr>
              <a:t>‹#›</a:t>
            </a:fld>
            <a:endParaRPr lang="en-GB" altLang="en-US" sz="800" b="0"/>
          </a:p>
        </p:txBody>
      </p:sp>
    </p:spTree>
    <p:extLst>
      <p:ext uri="{BB962C8B-B14F-4D97-AF65-F5344CB8AC3E}">
        <p14:creationId xmlns:p14="http://schemas.microsoft.com/office/powerpoint/2010/main" val="144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9" r:id="rId2"/>
    <p:sldLayoutId id="214748393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469">
          <p15:clr>
            <a:srgbClr val="F26B43"/>
          </p15:clr>
        </p15:guide>
        <p15:guide id="3" pos="25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85AB4-394A-0E87-E29C-C3FD3D9F82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BC86FC-F902-A973-376A-F58A4B4B4FF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72CFE3C4-C55B-60B2-6297-0BFF35DA64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8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71615C-AF44-6AD5-5B59-DF5AAE72F0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73" y="4114373"/>
            <a:ext cx="957327" cy="9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9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Data Visualization: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 Formatting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647CA-0C15-2F41-8227-4037F2E88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767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D0AA4B-6ACC-C44D-BF13-67C3DFA64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conditional formatting wizard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B4DE5-6D12-490E-B3EC-26453898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628800"/>
            <a:ext cx="9210675" cy="1504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C96ABF-9412-4F9C-A501-6C2AD13E8946}"/>
              </a:ext>
            </a:extLst>
          </p:cNvPr>
          <p:cNvSpPr/>
          <p:nvPr/>
        </p:nvSpPr>
        <p:spPr>
          <a:xfrm>
            <a:off x="7752184" y="1898804"/>
            <a:ext cx="2016224" cy="43204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6AB729-C74B-4B85-AF52-10D59C85FA36}"/>
              </a:ext>
            </a:extLst>
          </p:cNvPr>
          <p:cNvGrpSpPr/>
          <p:nvPr/>
        </p:nvGrpSpPr>
        <p:grpSpPr>
          <a:xfrm>
            <a:off x="1127448" y="990724"/>
            <a:ext cx="3025392" cy="1002950"/>
            <a:chOff x="1127448" y="841875"/>
            <a:chExt cx="3025392" cy="10029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E8B97-3020-4257-A201-E4D589F0C73B}"/>
                </a:ext>
              </a:extLst>
            </p:cNvPr>
            <p:cNvSpPr/>
            <p:nvPr/>
          </p:nvSpPr>
          <p:spPr>
            <a:xfrm>
              <a:off x="1127448" y="1412776"/>
              <a:ext cx="936104" cy="43204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245DD6-E8E5-4FCB-9D6E-D4BBA6B0BCA4}"/>
                </a:ext>
              </a:extLst>
            </p:cNvPr>
            <p:cNvSpPr/>
            <p:nvPr/>
          </p:nvSpPr>
          <p:spPr>
            <a:xfrm>
              <a:off x="1295368" y="841875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E28F2-8B38-49C5-A634-22720328072B}"/>
                </a:ext>
              </a:extLst>
            </p:cNvPr>
            <p:cNvSpPr txBox="1"/>
            <p:nvPr/>
          </p:nvSpPr>
          <p:spPr>
            <a:xfrm>
              <a:off x="1919536" y="904591"/>
              <a:ext cx="2233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</a:t>
              </a:r>
              <a:r>
                <a:rPr lang="en-GB" b="1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Home </a:t>
              </a:r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tab.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18C2B1-7F73-4367-88DB-8B3D5699BD53}"/>
              </a:ext>
            </a:extLst>
          </p:cNvPr>
          <p:cNvGrpSpPr/>
          <p:nvPr/>
        </p:nvGrpSpPr>
        <p:grpSpPr>
          <a:xfrm>
            <a:off x="6528048" y="1062380"/>
            <a:ext cx="5041652" cy="432048"/>
            <a:chOff x="6528048" y="913531"/>
            <a:chExt cx="5041652" cy="43204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945871-0038-4759-B4F5-859D0009E054}"/>
                </a:ext>
              </a:extLst>
            </p:cNvPr>
            <p:cNvSpPr/>
            <p:nvPr/>
          </p:nvSpPr>
          <p:spPr>
            <a:xfrm>
              <a:off x="6528048" y="913531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4DCAAB-5EB4-4059-9392-D375C3B1845F}"/>
                </a:ext>
              </a:extLst>
            </p:cNvPr>
            <p:cNvSpPr txBox="1"/>
            <p:nvPr/>
          </p:nvSpPr>
          <p:spPr>
            <a:xfrm>
              <a:off x="7176120" y="976247"/>
              <a:ext cx="439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Conditional Formatting Wizard.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80C39C-433B-4A2C-AE7B-229605EC12E8}"/>
              </a:ext>
            </a:extLst>
          </p:cNvPr>
          <p:cNvGrpSpPr/>
          <p:nvPr/>
        </p:nvGrpSpPr>
        <p:grpSpPr>
          <a:xfrm>
            <a:off x="4439816" y="2330853"/>
            <a:ext cx="5328592" cy="3456384"/>
            <a:chOff x="4439816" y="2182004"/>
            <a:chExt cx="5328592" cy="34563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5A852D-16C6-4401-9753-CCD744285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025" t="20913" r="39572" b="41288"/>
            <a:stretch/>
          </p:blipFill>
          <p:spPr>
            <a:xfrm>
              <a:off x="7752184" y="2182004"/>
              <a:ext cx="2016224" cy="3456384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544286-C6D0-4D40-8BBB-10B53E45A9F1}"/>
                </a:ext>
              </a:extLst>
            </p:cNvPr>
            <p:cNvSpPr/>
            <p:nvPr/>
          </p:nvSpPr>
          <p:spPr>
            <a:xfrm>
              <a:off x="4439816" y="407707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2EB4C4-78B3-4DBC-84B7-58EAF51B65C2}"/>
                </a:ext>
              </a:extLst>
            </p:cNvPr>
            <p:cNvSpPr txBox="1"/>
            <p:nvPr/>
          </p:nvSpPr>
          <p:spPr>
            <a:xfrm>
              <a:off x="5087888" y="4139788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Choose a rule from the rules wizard.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380248"/>
      </p:ext>
    </p:extLst>
  </p:cSld>
  <p:clrMapOvr>
    <a:masterClrMapping/>
  </p:clrMapOvr>
  <p:transition spd="slow" advTm="59286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751FB6F-D3DC-1443-920E-6F7A733A9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 example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99726-B4B0-4508-A651-BCFE6277A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73" t="33201" r="57087" b="39500"/>
          <a:stretch/>
        </p:blipFill>
        <p:spPr>
          <a:xfrm>
            <a:off x="547989" y="2528900"/>
            <a:ext cx="3888432" cy="20632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7C07EF-38AA-4052-8F11-0AC4DDA5DD6B}"/>
              </a:ext>
            </a:extLst>
          </p:cNvPr>
          <p:cNvGrpSpPr/>
          <p:nvPr/>
        </p:nvGrpSpPr>
        <p:grpSpPr>
          <a:xfrm>
            <a:off x="1075949" y="2030007"/>
            <a:ext cx="2862281" cy="2423651"/>
            <a:chOff x="1295368" y="841875"/>
            <a:chExt cx="2862281" cy="24236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D41D51-3550-42C1-A323-380E34748750}"/>
                </a:ext>
              </a:extLst>
            </p:cNvPr>
            <p:cNvSpPr/>
            <p:nvPr/>
          </p:nvSpPr>
          <p:spPr>
            <a:xfrm>
              <a:off x="1673544" y="1609342"/>
              <a:ext cx="504056" cy="165618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3A1E03-E0FE-400C-B19B-8E226EE7392A}"/>
                </a:ext>
              </a:extLst>
            </p:cNvPr>
            <p:cNvSpPr/>
            <p:nvPr/>
          </p:nvSpPr>
          <p:spPr>
            <a:xfrm>
              <a:off x="1295368" y="841875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C7708-34A5-4040-B55D-5DD922781C5A}"/>
                </a:ext>
              </a:extLst>
            </p:cNvPr>
            <p:cNvSpPr txBox="1"/>
            <p:nvPr/>
          </p:nvSpPr>
          <p:spPr>
            <a:xfrm>
              <a:off x="1919536" y="904591"/>
              <a:ext cx="223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data range.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B51BF86-4A6F-42D0-9371-985DB7E66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28" t="12201" r="25785" b="40550"/>
          <a:stretch/>
        </p:blipFill>
        <p:spPr>
          <a:xfrm>
            <a:off x="6308629" y="2636912"/>
            <a:ext cx="3168352" cy="324036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2370612-18E6-42CC-BF8C-908FAC0ABE46}"/>
              </a:ext>
            </a:extLst>
          </p:cNvPr>
          <p:cNvGrpSpPr/>
          <p:nvPr/>
        </p:nvGrpSpPr>
        <p:grpSpPr>
          <a:xfrm>
            <a:off x="6308629" y="2049465"/>
            <a:ext cx="3384376" cy="1252065"/>
            <a:chOff x="1262189" y="841875"/>
            <a:chExt cx="3384376" cy="12520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C37AB5-CC30-4F16-B470-32501F4BDF65}"/>
                </a:ext>
              </a:extLst>
            </p:cNvPr>
            <p:cNvSpPr/>
            <p:nvPr/>
          </p:nvSpPr>
          <p:spPr>
            <a:xfrm>
              <a:off x="1262189" y="1589884"/>
              <a:ext cx="1616414" cy="504056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1BE6BD-E8F6-43ED-955F-94DE15404D25}"/>
                </a:ext>
              </a:extLst>
            </p:cNvPr>
            <p:cNvSpPr/>
            <p:nvPr/>
          </p:nvSpPr>
          <p:spPr>
            <a:xfrm>
              <a:off x="1295368" y="841875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3F9A08-89C8-414D-9278-999483D685E7}"/>
                </a:ext>
              </a:extLst>
            </p:cNvPr>
            <p:cNvSpPr txBox="1"/>
            <p:nvPr/>
          </p:nvSpPr>
          <p:spPr>
            <a:xfrm>
              <a:off x="1919536" y="904591"/>
              <a:ext cx="2727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formatting rule.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444D5DE-ED91-4E8A-8C25-35C4BB82BF70}"/>
              </a:ext>
            </a:extLst>
          </p:cNvPr>
          <p:cNvSpPr/>
          <p:nvPr/>
        </p:nvSpPr>
        <p:spPr>
          <a:xfrm>
            <a:off x="7840206" y="3197992"/>
            <a:ext cx="1616414" cy="50405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4B104-01A1-47EC-9123-62C4F635718E}"/>
              </a:ext>
            </a:extLst>
          </p:cNvPr>
          <p:cNvSpPr txBox="1"/>
          <p:nvPr/>
        </p:nvSpPr>
        <p:spPr>
          <a:xfrm>
            <a:off x="498475" y="1131490"/>
            <a:ext cx="110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Your manager has a table of client revenue by month. They need to flag when clients deliver less than 100k of monthly revenue. Highlight these values.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346859"/>
      </p:ext>
    </p:extLst>
  </p:cSld>
  <p:clrMapOvr>
    <a:masterClrMapping/>
  </p:clrMapOvr>
  <p:transition spd="slow" advTm="4512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751FB6F-D3DC-1443-920E-6F7A733A9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 example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7C07EF-38AA-4052-8F11-0AC4DDA5DD6B}"/>
              </a:ext>
            </a:extLst>
          </p:cNvPr>
          <p:cNvGrpSpPr/>
          <p:nvPr/>
        </p:nvGrpSpPr>
        <p:grpSpPr>
          <a:xfrm>
            <a:off x="1199456" y="2181796"/>
            <a:ext cx="8447463" cy="432048"/>
            <a:chOff x="1295368" y="841875"/>
            <a:chExt cx="8447463" cy="4320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3A1E03-E0FE-400C-B19B-8E226EE7392A}"/>
                </a:ext>
              </a:extLst>
            </p:cNvPr>
            <p:cNvSpPr/>
            <p:nvPr/>
          </p:nvSpPr>
          <p:spPr>
            <a:xfrm>
              <a:off x="1295368" y="841875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C7708-34A5-4040-B55D-5DD922781C5A}"/>
                </a:ext>
              </a:extLst>
            </p:cNvPr>
            <p:cNvSpPr txBox="1"/>
            <p:nvPr/>
          </p:nvSpPr>
          <p:spPr>
            <a:xfrm>
              <a:off x="1919536" y="904591"/>
              <a:ext cx="782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Update the parameters in the wizard. You will see the rule applied in real time.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4E926ED-B8E8-4191-A43B-F3F63FD5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878807"/>
            <a:ext cx="10572750" cy="263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318C5-9846-4755-A9E8-FE8C4D491FF6}"/>
              </a:ext>
            </a:extLst>
          </p:cNvPr>
          <p:cNvSpPr txBox="1"/>
          <p:nvPr/>
        </p:nvSpPr>
        <p:spPr>
          <a:xfrm>
            <a:off x="498475" y="1126907"/>
            <a:ext cx="1106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Your manager has a table of client revenue by month. They need to flag when clients deliver less than 100k of monthly revenue. Highlight these values.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10757"/>
      </p:ext>
    </p:extLst>
  </p:cSld>
  <p:clrMapOvr>
    <a:masterClrMapping/>
  </p:clrMapOvr>
  <p:transition spd="slow" advTm="3400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CC7F83-7B54-496E-AF17-2BE359B5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Focus on heatmaps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89BBF-F84D-4107-BC3B-E49FF062C0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28" t="12201" r="29329" b="44750"/>
          <a:stretch/>
        </p:blipFill>
        <p:spPr>
          <a:xfrm>
            <a:off x="737440" y="1866688"/>
            <a:ext cx="3804130" cy="41044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F3B053-02A9-4EB4-B6D2-95D3A8237440}"/>
              </a:ext>
            </a:extLst>
          </p:cNvPr>
          <p:cNvGrpSpPr/>
          <p:nvPr/>
        </p:nvGrpSpPr>
        <p:grpSpPr>
          <a:xfrm>
            <a:off x="732702" y="3789040"/>
            <a:ext cx="8189395" cy="561924"/>
            <a:chOff x="732702" y="3789040"/>
            <a:chExt cx="8189395" cy="561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E27F80-2A4E-477A-B990-4E6ECB2B6DFE}"/>
                </a:ext>
              </a:extLst>
            </p:cNvPr>
            <p:cNvSpPr/>
            <p:nvPr/>
          </p:nvSpPr>
          <p:spPr>
            <a:xfrm>
              <a:off x="732702" y="3789040"/>
              <a:ext cx="2194946" cy="56192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371E54-6BA7-4E9B-A9CE-C25E9AD8208D}"/>
                </a:ext>
              </a:extLst>
            </p:cNvPr>
            <p:cNvGrpSpPr/>
            <p:nvPr/>
          </p:nvGrpSpPr>
          <p:grpSpPr>
            <a:xfrm>
              <a:off x="4799856" y="3849520"/>
              <a:ext cx="4122241" cy="432048"/>
              <a:chOff x="1295368" y="841875"/>
              <a:chExt cx="4122241" cy="43204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FB32D51-0E92-4E00-8952-EEAE14310989}"/>
                  </a:ext>
                </a:extLst>
              </p:cNvPr>
              <p:cNvSpPr/>
              <p:nvPr/>
            </p:nvSpPr>
            <p:spPr>
              <a:xfrm>
                <a:off x="1295368" y="841875"/>
                <a:ext cx="432048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42C251-F04C-4D55-BE2F-329233BD2582}"/>
                  </a:ext>
                </a:extLst>
              </p:cNvPr>
              <p:cNvSpPr txBox="1"/>
              <p:nvPr/>
            </p:nvSpPr>
            <p:spPr>
              <a:xfrm>
                <a:off x="1919536" y="904591"/>
                <a:ext cx="3498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Sabon Next LT" panose="02000500000000000000" pitchFamily="2" charset="0"/>
                    <a:cs typeface="Sabon Next LT" panose="02000500000000000000" pitchFamily="2" charset="0"/>
                  </a:rPr>
                  <a:t>Choose the </a:t>
                </a:r>
                <a:r>
                  <a:rPr lang="en-GB" b="1" dirty="0">
                    <a:latin typeface="Sabon Next LT" panose="02000500000000000000" pitchFamily="2" charset="0"/>
                    <a:cs typeface="Sabon Next LT" panose="02000500000000000000" pitchFamily="2" charset="0"/>
                  </a:rPr>
                  <a:t>Colour Scales </a:t>
                </a:r>
                <a:r>
                  <a:rPr lang="en-GB" dirty="0">
                    <a:latin typeface="Sabon Next LT" panose="02000500000000000000" pitchFamily="2" charset="0"/>
                    <a:cs typeface="Sabon Next LT" panose="02000500000000000000" pitchFamily="2" charset="0"/>
                  </a:rPr>
                  <a:t>option.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81D1D2-1B98-4B5E-BBF5-F4FD8CC3D802}"/>
              </a:ext>
            </a:extLst>
          </p:cNvPr>
          <p:cNvGrpSpPr/>
          <p:nvPr/>
        </p:nvGrpSpPr>
        <p:grpSpPr>
          <a:xfrm>
            <a:off x="2927649" y="3784582"/>
            <a:ext cx="6803964" cy="1588634"/>
            <a:chOff x="2927649" y="3784582"/>
            <a:chExt cx="6803964" cy="15886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F20F9A-EAE0-4103-8FAF-8025F31D5B65}"/>
                </a:ext>
              </a:extLst>
            </p:cNvPr>
            <p:cNvGrpSpPr/>
            <p:nvPr/>
          </p:nvGrpSpPr>
          <p:grpSpPr>
            <a:xfrm>
              <a:off x="4799856" y="4653136"/>
              <a:ext cx="4931757" cy="432048"/>
              <a:chOff x="1295368" y="841875"/>
              <a:chExt cx="4931757" cy="43204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0106DB-6335-47C9-B5E1-E23084BAA7C7}"/>
                  </a:ext>
                </a:extLst>
              </p:cNvPr>
              <p:cNvSpPr/>
              <p:nvPr/>
            </p:nvSpPr>
            <p:spPr>
              <a:xfrm>
                <a:off x="1295368" y="841875"/>
                <a:ext cx="432048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DE1A7F-E02B-43F6-9123-8FC1235EE4CE}"/>
                  </a:ext>
                </a:extLst>
              </p:cNvPr>
              <p:cNvSpPr txBox="1"/>
              <p:nvPr/>
            </p:nvSpPr>
            <p:spPr>
              <a:xfrm>
                <a:off x="1919536" y="904591"/>
                <a:ext cx="4307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Sabon Next LT" panose="02000500000000000000" pitchFamily="2" charset="0"/>
                    <a:cs typeface="Sabon Next LT" panose="02000500000000000000" pitchFamily="2" charset="0"/>
                  </a:rPr>
                  <a:t>Choose a colour spectrum from the menu.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6F2A45-3FDD-4EC7-8684-C0F45EEE9B43}"/>
                </a:ext>
              </a:extLst>
            </p:cNvPr>
            <p:cNvSpPr/>
            <p:nvPr/>
          </p:nvSpPr>
          <p:spPr>
            <a:xfrm>
              <a:off x="2927649" y="3784582"/>
              <a:ext cx="1512168" cy="158863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FD2032-46D2-4B5D-AE0C-1D93070CF549}"/>
              </a:ext>
            </a:extLst>
          </p:cNvPr>
          <p:cNvSpPr txBox="1"/>
          <p:nvPr/>
        </p:nvSpPr>
        <p:spPr>
          <a:xfrm>
            <a:off x="498475" y="974725"/>
            <a:ext cx="110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Heatmaps are excellent at highlighting outliers in data. But they need to be used with care.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45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44"/>
    </mc:Choice>
    <mc:Fallback xmlns="">
      <p:transition spd="slow" advTm="38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CC7F83-7B54-496E-AF17-2BE359B5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Focus on heatmaps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D2032-46D2-4B5D-AE0C-1D93070CF549}"/>
              </a:ext>
            </a:extLst>
          </p:cNvPr>
          <p:cNvSpPr txBox="1"/>
          <p:nvPr/>
        </p:nvSpPr>
        <p:spPr>
          <a:xfrm>
            <a:off x="502466" y="974725"/>
            <a:ext cx="110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heatmap is better?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C9F0B8-5069-414A-86A4-D776C5406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8480"/>
            <a:ext cx="5017393" cy="247716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95481DC-AFFB-433D-9714-E6E254C390C5}"/>
              </a:ext>
            </a:extLst>
          </p:cNvPr>
          <p:cNvGrpSpPr/>
          <p:nvPr/>
        </p:nvGrpSpPr>
        <p:grpSpPr>
          <a:xfrm>
            <a:off x="623392" y="2030007"/>
            <a:ext cx="4963034" cy="3456757"/>
            <a:chOff x="623392" y="2030007"/>
            <a:chExt cx="4963034" cy="34567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B633F7-D5A4-43A6-9D41-7A2555D6C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563" t="34386" r="56497" b="40550"/>
            <a:stretch/>
          </p:blipFill>
          <p:spPr>
            <a:xfrm>
              <a:off x="623392" y="3068960"/>
              <a:ext cx="4963034" cy="2417804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EACF00-1ACE-4CC5-8053-58E26E764EFD}"/>
                </a:ext>
              </a:extLst>
            </p:cNvPr>
            <p:cNvSpPr/>
            <p:nvPr/>
          </p:nvSpPr>
          <p:spPr>
            <a:xfrm>
              <a:off x="767408" y="2030007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95976F-0D4E-46E3-A1DC-6D9DA149B0A6}"/>
                </a:ext>
              </a:extLst>
            </p:cNvPr>
            <p:cNvSpPr txBox="1"/>
            <p:nvPr/>
          </p:nvSpPr>
          <p:spPr>
            <a:xfrm>
              <a:off x="1271464" y="2081868"/>
              <a:ext cx="225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Green – yellow – red 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DED8456-CC23-4F27-889C-3C334B1377E1}"/>
              </a:ext>
            </a:extLst>
          </p:cNvPr>
          <p:cNvSpPr/>
          <p:nvPr/>
        </p:nvSpPr>
        <p:spPr>
          <a:xfrm>
            <a:off x="6274430" y="2040862"/>
            <a:ext cx="432048" cy="43204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A0502-5360-46DC-959E-AEC44EE8AE6C}"/>
              </a:ext>
            </a:extLst>
          </p:cNvPr>
          <p:cNvSpPr txBox="1"/>
          <p:nvPr/>
        </p:nvSpPr>
        <p:spPr>
          <a:xfrm>
            <a:off x="6816080" y="2092723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abon Next LT" panose="02000500000000000000" pitchFamily="2" charset="0"/>
                <a:cs typeface="Sabon Next LT" panose="02000500000000000000" pitchFamily="2" charset="0"/>
              </a:rPr>
              <a:t>Blue – white – 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7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41"/>
    </mc:Choice>
    <mc:Fallback xmlns="">
      <p:transition spd="slow" advTm="70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AC96596-0C20-4F32-8E29-0A505DB8DC03}"/>
              </a:ext>
            </a:extLst>
          </p:cNvPr>
          <p:cNvGrpSpPr/>
          <p:nvPr/>
        </p:nvGrpSpPr>
        <p:grpSpPr>
          <a:xfrm>
            <a:off x="911424" y="2835196"/>
            <a:ext cx="9914014" cy="3523522"/>
            <a:chOff x="911424" y="2943643"/>
            <a:chExt cx="9914014" cy="352352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F20682-5C35-4741-ACD5-1A315319DDF3}"/>
                </a:ext>
              </a:extLst>
            </p:cNvPr>
            <p:cNvSpPr/>
            <p:nvPr/>
          </p:nvSpPr>
          <p:spPr>
            <a:xfrm>
              <a:off x="6240016" y="2943643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C820B4-4069-4850-AC8D-B755E663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424" y="3520153"/>
              <a:ext cx="9914014" cy="2947012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F805BD-E193-4F81-90A1-95939726022A}"/>
                </a:ext>
              </a:extLst>
            </p:cNvPr>
            <p:cNvSpPr/>
            <p:nvPr/>
          </p:nvSpPr>
          <p:spPr>
            <a:xfrm>
              <a:off x="6211857" y="3891016"/>
              <a:ext cx="1468319" cy="288032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50C422E-36A8-4B63-855F-07B27DA0C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Managing formatting RULES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C4131-9F9B-4879-B3BC-DEE73AB8E5CC}"/>
              </a:ext>
            </a:extLst>
          </p:cNvPr>
          <p:cNvSpPr txBox="1"/>
          <p:nvPr/>
        </p:nvSpPr>
        <p:spPr>
          <a:xfrm>
            <a:off x="502466" y="977274"/>
            <a:ext cx="110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Changing, deleting, and other operations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A367C6-7705-4081-AD2C-1585F84D4F0D}"/>
              </a:ext>
            </a:extLst>
          </p:cNvPr>
          <p:cNvGrpSpPr/>
          <p:nvPr/>
        </p:nvGrpSpPr>
        <p:grpSpPr>
          <a:xfrm>
            <a:off x="977812" y="1961916"/>
            <a:ext cx="7653575" cy="1264539"/>
            <a:chOff x="977812" y="2070363"/>
            <a:chExt cx="7653575" cy="12645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CAA692-6EE7-43E1-A2D8-8DE1E6DA1D4E}"/>
                </a:ext>
              </a:extLst>
            </p:cNvPr>
            <p:cNvSpPr/>
            <p:nvPr/>
          </p:nvSpPr>
          <p:spPr>
            <a:xfrm>
              <a:off x="4087386" y="2077054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7CE4EEF-654F-4C05-93B8-F3BEF1633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025" t="49512" r="39572" b="41288"/>
            <a:stretch/>
          </p:blipFill>
          <p:spPr>
            <a:xfrm>
              <a:off x="977813" y="2070363"/>
              <a:ext cx="2782292" cy="1160865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DFBA0C-B0A6-41C2-B034-1AD158565CDC}"/>
                </a:ext>
              </a:extLst>
            </p:cNvPr>
            <p:cNvSpPr/>
            <p:nvPr/>
          </p:nvSpPr>
          <p:spPr>
            <a:xfrm>
              <a:off x="977812" y="2830846"/>
              <a:ext cx="1877827" cy="504056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6F909-E641-40EE-9CE0-93E9143B8ED3}"/>
                </a:ext>
              </a:extLst>
            </p:cNvPr>
            <p:cNvSpPr txBox="1"/>
            <p:nvPr/>
          </p:nvSpPr>
          <p:spPr>
            <a:xfrm>
              <a:off x="4668507" y="2139770"/>
              <a:ext cx="396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</a:t>
              </a:r>
              <a:r>
                <a:rPr lang="en-GB" b="1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Manage Rules… </a:t>
              </a:r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menu item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F18216-4129-48D7-AB13-BAC3831B261D}"/>
              </a:ext>
            </a:extLst>
          </p:cNvPr>
          <p:cNvSpPr txBox="1"/>
          <p:nvPr/>
        </p:nvSpPr>
        <p:spPr>
          <a:xfrm>
            <a:off x="6728686" y="290452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abon Next LT" panose="02000500000000000000" pitchFamily="2" charset="0"/>
                <a:cs typeface="Sabon Next LT" panose="02000500000000000000" pitchFamily="2" charset="0"/>
              </a:rPr>
              <a:t>Show the rules for your preferred scope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45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28"/>
    </mc:Choice>
    <mc:Fallback xmlns="">
      <p:transition spd="slow" advTm="62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795C-9E26-D0CF-C5B1-697C73BF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977900"/>
            <a:ext cx="6676321" cy="4971380"/>
          </a:xfrm>
        </p:spPr>
        <p:txBody>
          <a:bodyPr/>
          <a:lstStyle/>
          <a:p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Adding small visual representations to tabular data gives it greater impact without having to generate charts.</a:t>
            </a:r>
          </a:p>
          <a:p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You can find the </a:t>
            </a:r>
            <a:r>
              <a:rPr lang="en-US" sz="18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Sparklines 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option under the </a:t>
            </a:r>
            <a:r>
              <a:rPr lang="en-US" sz="18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Insert 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tab on your ribbon.</a:t>
            </a:r>
          </a:p>
          <a:p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This generates a small line chart of the data you have selected which can be added to the end of a row to </a:t>
            </a:r>
            <a:r>
              <a:rPr lang="en-US" sz="1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summarise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 a trend.</a:t>
            </a:r>
          </a:p>
          <a:p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Columns are a bar chart that can lie behind summary numbers.</a:t>
            </a:r>
            <a:endParaRPr lang="en-GB" sz="1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71523-5B62-1501-A850-475E806F1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Sparklines AND MORE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3AD77-F48A-6965-588B-3490F589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970442"/>
            <a:ext cx="4176464" cy="2983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52ADF-5D0A-6478-E593-2D142E50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089228"/>
            <a:ext cx="2808312" cy="18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2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97AC21-621A-D846-A39F-1974848E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EXERCISE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7EB56-147B-434C-990C-28248550AA39}"/>
              </a:ext>
            </a:extLst>
          </p:cNvPr>
          <p:cNvSpPr/>
          <p:nvPr/>
        </p:nvSpPr>
        <p:spPr>
          <a:xfrm>
            <a:off x="1703511" y="1196752"/>
            <a:ext cx="9914015" cy="10777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75000"/>
                  </a:schemeClr>
                </a:solidFill>
              </a:rPr>
              <a:t>Please complete the Exercise in the spreadsheet that accompanies this Module.</a:t>
            </a:r>
            <a:endParaRPr lang="en-GB" sz="1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6417A5-FDBC-4C0F-9DBF-A833A6B788E8}"/>
              </a:ext>
            </a:extLst>
          </p:cNvPr>
          <p:cNvGrpSpPr/>
          <p:nvPr/>
        </p:nvGrpSpPr>
        <p:grpSpPr>
          <a:xfrm>
            <a:off x="574473" y="1196753"/>
            <a:ext cx="1152129" cy="1086130"/>
            <a:chOff x="502466" y="977900"/>
            <a:chExt cx="1152129" cy="10861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5EDE72-0FD1-4E2B-AF92-F8BF57A4CB6D}"/>
                </a:ext>
              </a:extLst>
            </p:cNvPr>
            <p:cNvSpPr/>
            <p:nvPr/>
          </p:nvSpPr>
          <p:spPr>
            <a:xfrm>
              <a:off x="502466" y="977900"/>
              <a:ext cx="1152129" cy="10861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2" name="Graphic 21" descr="Help outline">
              <a:extLst>
                <a:ext uri="{FF2B5EF4-FFF2-40B4-BE49-F238E27FC236}">
                  <a16:creationId xmlns:a16="http://schemas.microsoft.com/office/drawing/2014/main" id="{253C965E-C4FF-4368-8A2F-89D005C7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1330" y="1059579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60251004"/>
      </p:ext>
    </p:extLst>
  </p:cSld>
  <p:clrMapOvr>
    <a:masterClrMapping/>
  </p:clrMapOvr>
  <p:transition spd="slow" advTm="27123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TIMING" val="|9.8|3.2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SRC_TAGID" val="447f83ad-7fa4-4c66-a892-6506e28431b0"/>
  <p:tag name="TIMING" val="|19.6|4.6"/>
</p:tagLst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C3213C1-40EB-964C-B583-75ADDF94B5A2}" vid="{BCCD291D-3232-674D-973A-7AD29AC83F11}"/>
    </a:ext>
  </a:extLst>
</a:theme>
</file>

<file path=ppt/theme/theme2.xml><?xml version="1.0" encoding="utf-8"?>
<a:theme xmlns:a="http://schemas.openxmlformats.org/drawingml/2006/main" name="2_AD 1">
  <a:themeElements>
    <a:clrScheme name="Alpha Ability">
      <a:dk1>
        <a:srgbClr val="000000"/>
      </a:dk1>
      <a:lt1>
        <a:srgbClr val="FFFFFF"/>
      </a:lt1>
      <a:dk2>
        <a:srgbClr val="003399"/>
      </a:dk2>
      <a:lt2>
        <a:srgbClr val="8B949B"/>
      </a:lt2>
      <a:accent1>
        <a:srgbClr val="1996CC"/>
      </a:accent1>
      <a:accent2>
        <a:srgbClr val="2EC0BD"/>
      </a:accent2>
      <a:accent3>
        <a:srgbClr val="011892"/>
      </a:accent3>
      <a:accent4>
        <a:srgbClr val="D65E00"/>
      </a:accent4>
      <a:accent5>
        <a:srgbClr val="F7C409"/>
      </a:accent5>
      <a:accent6>
        <a:srgbClr val="2EC0BD"/>
      </a:accent6>
      <a:hlink>
        <a:srgbClr val="1997CD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B914F63A-4EF8-3749-B03D-B916594AA3B0}" vid="{D76707AF-F8FB-3747-813B-36F2A35DA01D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059fecdb-ee26-4135-81c8-712a955c51df" xsi:nil="true"/>
    <_ip_UnifiedCompliancePolicyProperties xmlns="http://schemas.microsoft.com/sharepoint/v3" xsi:nil="true"/>
    <lcf76f155ced4ddcb4097134ff3c332f xmlns="26d2fa48-a9bb-4686-8122-5406e5c0c03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1" ma:contentTypeDescription="Create a new document." ma:contentTypeScope="" ma:versionID="ee33f439afe5f713e430bc419b9183ba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8a55f4bd9fbe5a9e1352735377af3810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A0C221-ED51-492D-BD1E-8BBBA6B11909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563f4685-7473-4039-a801-c2532644dcd1"/>
    <ds:schemaRef ds:uri="d71b1705-8ce6-48a6-82d2-3f914472a107"/>
    <ds:schemaRef ds:uri="http://schemas.microsoft.com/sharepoint/v3"/>
    <ds:schemaRef ds:uri="059fecdb-ee26-4135-81c8-712a955c51df"/>
    <ds:schemaRef ds:uri="26d2fa48-a9bb-4686-8122-5406e5c0c038"/>
  </ds:schemaRefs>
</ds:datastoreItem>
</file>

<file path=customXml/itemProps2.xml><?xml version="1.0" encoding="utf-8"?>
<ds:datastoreItem xmlns:ds="http://schemas.openxmlformats.org/officeDocument/2006/customXml" ds:itemID="{06A39150-C735-409A-A01B-056B8889E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1_Blank TItle Holder</Template>
  <TotalTime>297</TotalTime>
  <Words>399</Words>
  <Application>Microsoft Office PowerPoint</Application>
  <PresentationFormat>Widescreen</PresentationFormat>
  <Paragraphs>54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 Unicode MS</vt:lpstr>
      <vt:lpstr>Arial</vt:lpstr>
      <vt:lpstr>Avenir Next LT Pro</vt:lpstr>
      <vt:lpstr>Calibri</vt:lpstr>
      <vt:lpstr>Century Gothic</vt:lpstr>
      <vt:lpstr>Sabon Next LT</vt:lpstr>
      <vt:lpstr>Wingdings</vt:lpstr>
      <vt:lpstr>Date holder</vt:lpstr>
      <vt:lpstr>2_AD 1</vt:lpstr>
      <vt:lpstr>AD 2</vt:lpstr>
      <vt:lpstr>AD 3</vt:lpstr>
      <vt:lpstr>Excel Data Visualization:  Conditional Formatting</vt:lpstr>
      <vt:lpstr>The conditional formatting wizard</vt:lpstr>
      <vt:lpstr>AN example</vt:lpstr>
      <vt:lpstr>AN example</vt:lpstr>
      <vt:lpstr>Focus on heatmaps</vt:lpstr>
      <vt:lpstr>Focus on heatmaps</vt:lpstr>
      <vt:lpstr>Managing formatting RULES</vt:lpstr>
      <vt:lpstr>Sparklines AND MORE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George Mount</cp:lastModifiedBy>
  <cp:revision>27</cp:revision>
  <cp:lastPrinted>2015-03-16T15:03:50Z</cp:lastPrinted>
  <dcterms:created xsi:type="dcterms:W3CDTF">2021-02-04T14:23:10Z</dcterms:created>
  <dcterms:modified xsi:type="dcterms:W3CDTF">2024-01-25T15:27:55Z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0x010100265553BD9181624686A68F63ABB446DF</vt:lpwstr>
  </property>
  <property fmtid="{D5CDD505-2E9C-101B-9397-08002B2CF9AE}" pid="3" name="MediaServiceImageTags">
    <vt:lpwstr/>
  </property>
</Properties>
</file>