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57" r:id="rId5"/>
    <p:sldId id="4625" r:id="rId6"/>
    <p:sldId id="259" r:id="rId7"/>
    <p:sldId id="4627" r:id="rId8"/>
    <p:sldId id="4628" r:id="rId9"/>
    <p:sldId id="4629" r:id="rId10"/>
    <p:sldId id="4630" r:id="rId11"/>
    <p:sldId id="4631" r:id="rId12"/>
    <p:sldId id="463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029AF-74A4-87F1-E7F4-549CD55A6C7A}" v="2" dt="2023-07-07T11:39:52.558"/>
    <p1510:client id="{051124C0-8308-6830-6DC8-6AA6C51EBC17}" v="3" dt="2023-07-06T12:18:33.555"/>
    <p1510:client id="{CCF32F69-7B07-5274-F509-45CD27F6F478}" v="1" dt="2023-07-04T15:51:56.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97"/>
    <p:restoredTop sz="94694"/>
  </p:normalViewPr>
  <p:slideViewPr>
    <p:cSldViewPr snapToGrid="0" snapToObjects="1">
      <p:cViewPr varScale="1">
        <p:scale>
          <a:sx n="112" d="100"/>
          <a:sy n="112" d="100"/>
        </p:scale>
        <p:origin x="6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0DD662E4-5FB0-4A4A-BBE5-6681F28051B7}"/>
    <pc:docChg chg="custSel modSld modMainMaster">
      <pc:chgData name="Kate Chandler" userId="8a3d13cf-5647-4bd7-b722-6be0edbeedff" providerId="ADAL" clId="{0DD662E4-5FB0-4A4A-BBE5-6681F28051B7}" dt="2023-06-27T14:24:59.929" v="3" actId="478"/>
      <pc:docMkLst>
        <pc:docMk/>
      </pc:docMkLst>
      <pc:sldChg chg="delSp mod">
        <pc:chgData name="Kate Chandler" userId="8a3d13cf-5647-4bd7-b722-6be0edbeedff" providerId="ADAL" clId="{0DD662E4-5FB0-4A4A-BBE5-6681F28051B7}" dt="2023-06-27T14:24:59.929" v="3" actId="478"/>
        <pc:sldMkLst>
          <pc:docMk/>
          <pc:sldMk cId="3042475142" sldId="4625"/>
        </pc:sldMkLst>
        <pc:spChg chg="del">
          <ac:chgData name="Kate Chandler" userId="8a3d13cf-5647-4bd7-b722-6be0edbeedff" providerId="ADAL" clId="{0DD662E4-5FB0-4A4A-BBE5-6681F28051B7}" dt="2023-06-27T14:24:58.961" v="2" actId="478"/>
          <ac:spMkLst>
            <pc:docMk/>
            <pc:sldMk cId="3042475142" sldId="4625"/>
            <ac:spMk id="2" creationId="{53853F46-E49B-5457-167E-806336F47766}"/>
          </ac:spMkLst>
        </pc:spChg>
        <pc:spChg chg="del">
          <ac:chgData name="Kate Chandler" userId="8a3d13cf-5647-4bd7-b722-6be0edbeedff" providerId="ADAL" clId="{0DD662E4-5FB0-4A4A-BBE5-6681F28051B7}" dt="2023-06-27T14:24:59.929" v="3" actId="478"/>
          <ac:spMkLst>
            <pc:docMk/>
            <pc:sldMk cId="3042475142" sldId="4625"/>
            <ac:spMk id="3" creationId="{979CAD60-ED80-00AE-62ED-1A5B7B8A94BF}"/>
          </ac:spMkLst>
        </pc:spChg>
      </pc:sldChg>
      <pc:sldMasterChg chg="modSldLayout">
        <pc:chgData name="Kate Chandler" userId="8a3d13cf-5647-4bd7-b722-6be0edbeedff" providerId="ADAL" clId="{0DD662E4-5FB0-4A4A-BBE5-6681F28051B7}" dt="2023-06-27T14:24:51.732" v="1"/>
        <pc:sldMasterMkLst>
          <pc:docMk/>
          <pc:sldMasterMk cId="623670813" sldId="2147483660"/>
        </pc:sldMasterMkLst>
        <pc:sldLayoutChg chg="addSp modSp">
          <pc:chgData name="Kate Chandler" userId="8a3d13cf-5647-4bd7-b722-6be0edbeedff" providerId="ADAL" clId="{0DD662E4-5FB0-4A4A-BBE5-6681F28051B7}" dt="2023-06-27T14:24:51.732" v="1"/>
          <pc:sldLayoutMkLst>
            <pc:docMk/>
            <pc:sldMasterMk cId="623670813" sldId="2147483660"/>
            <pc:sldLayoutMk cId="3540646577" sldId="2147483674"/>
          </pc:sldLayoutMkLst>
          <pc:spChg chg="add mod">
            <ac:chgData name="Kate Chandler" userId="8a3d13cf-5647-4bd7-b722-6be0edbeedff" providerId="ADAL" clId="{0DD662E4-5FB0-4A4A-BBE5-6681F28051B7}" dt="2023-06-27T14:24:51.732" v="1"/>
            <ac:spMkLst>
              <pc:docMk/>
              <pc:sldMasterMk cId="623670813" sldId="2147483660"/>
              <pc:sldLayoutMk cId="3540646577" sldId="2147483674"/>
              <ac:spMk id="6" creationId="{C773A6E5-400E-1B11-4392-1510F6BC7FB3}"/>
            </ac:spMkLst>
          </pc:spChg>
        </pc:sldLayoutChg>
      </pc:sldMasterChg>
    </pc:docChg>
  </pc:docChgLst>
  <pc:docChgLst>
    <pc:chgData name="Kate Chandler" userId="8a3d13cf-5647-4bd7-b722-6be0edbeedff" providerId="ADAL" clId="{A612AE5C-A10E-5C4C-81B1-8D97309A7C19}"/>
    <pc:docChg chg="modSld">
      <pc:chgData name="Kate Chandler" userId="8a3d13cf-5647-4bd7-b722-6be0edbeedff" providerId="ADAL" clId="{A612AE5C-A10E-5C4C-81B1-8D97309A7C19}" dt="2023-07-04T10:43:36.074" v="0" actId="20577"/>
      <pc:docMkLst>
        <pc:docMk/>
      </pc:docMkLst>
      <pc:sldChg chg="modSp mod">
        <pc:chgData name="Kate Chandler" userId="8a3d13cf-5647-4bd7-b722-6be0edbeedff" providerId="ADAL" clId="{A612AE5C-A10E-5C4C-81B1-8D97309A7C19}" dt="2023-07-04T10:43:36.074" v="0" actId="20577"/>
        <pc:sldMkLst>
          <pc:docMk/>
          <pc:sldMk cId="167673084" sldId="257"/>
        </pc:sldMkLst>
        <pc:spChg chg="mod">
          <ac:chgData name="Kate Chandler" userId="8a3d13cf-5647-4bd7-b722-6be0edbeedff" providerId="ADAL" clId="{A612AE5C-A10E-5C4C-81B1-8D97309A7C19}" dt="2023-07-04T10:43:36.074" v="0" actId="20577"/>
          <ac:spMkLst>
            <pc:docMk/>
            <pc:sldMk cId="167673084" sldId="257"/>
            <ac:spMk id="2" creationId="{00000000-0000-0000-0000-000000000000}"/>
          </ac:spMkLst>
        </pc:spChg>
      </pc:sldChg>
    </pc:docChg>
  </pc:docChgLst>
  <pc:docChgLst>
    <pc:chgData name="Sandra Balthazaar" userId="S::sandrabalthazaar@alphadevelopment.com::91c0d5d0-30e6-42ca-84e2-1cd8fb3d8ed4" providerId="AD" clId="Web-{051124C0-8308-6830-6DC8-6AA6C51EBC17}"/>
    <pc:docChg chg="modSld">
      <pc:chgData name="Sandra Balthazaar" userId="S::sandrabalthazaar@alphadevelopment.com::91c0d5d0-30e6-42ca-84e2-1cd8fb3d8ed4" providerId="AD" clId="Web-{051124C0-8308-6830-6DC8-6AA6C51EBC17}" dt="2023-07-06T12:18:33.555" v="2" actId="20577"/>
      <pc:docMkLst>
        <pc:docMk/>
      </pc:docMkLst>
      <pc:sldChg chg="modSp">
        <pc:chgData name="Sandra Balthazaar" userId="S::sandrabalthazaar@alphadevelopment.com::91c0d5d0-30e6-42ca-84e2-1cd8fb3d8ed4" providerId="AD" clId="Web-{051124C0-8308-6830-6DC8-6AA6C51EBC17}" dt="2023-07-06T12:18:33.555" v="2" actId="20577"/>
        <pc:sldMkLst>
          <pc:docMk/>
          <pc:sldMk cId="167673084" sldId="257"/>
        </pc:sldMkLst>
        <pc:spChg chg="mod">
          <ac:chgData name="Sandra Balthazaar" userId="S::sandrabalthazaar@alphadevelopment.com::91c0d5d0-30e6-42ca-84e2-1cd8fb3d8ed4" providerId="AD" clId="Web-{051124C0-8308-6830-6DC8-6AA6C51EBC17}" dt="2023-07-06T12:18:33.555" v="2" actId="20577"/>
          <ac:spMkLst>
            <pc:docMk/>
            <pc:sldMk cId="167673084" sldId="257"/>
            <ac:spMk id="2" creationId="{00000000-0000-0000-0000-000000000000}"/>
          </ac:spMkLst>
        </pc:spChg>
      </pc:sldChg>
    </pc:docChg>
  </pc:docChgLst>
  <pc:docChgLst>
    <pc:chgData name="Kate Chandler" userId="S::katechandler@alphadevelopment.com::8a3d13cf-5647-4bd7-b722-6be0edbeedff" providerId="AD" clId="Web-{CCF32F69-7B07-5274-F509-45CD27F6F478}"/>
    <pc:docChg chg="modSld">
      <pc:chgData name="Kate Chandler" userId="S::katechandler@alphadevelopment.com::8a3d13cf-5647-4bd7-b722-6be0edbeedff" providerId="AD" clId="Web-{CCF32F69-7B07-5274-F509-45CD27F6F478}" dt="2023-07-04T15:51:56.943" v="0" actId="20577"/>
      <pc:docMkLst>
        <pc:docMk/>
      </pc:docMkLst>
      <pc:sldChg chg="modSp">
        <pc:chgData name="Kate Chandler" userId="S::katechandler@alphadevelopment.com::8a3d13cf-5647-4bd7-b722-6be0edbeedff" providerId="AD" clId="Web-{CCF32F69-7B07-5274-F509-45CD27F6F478}" dt="2023-07-04T15:51:56.943" v="0" actId="20577"/>
        <pc:sldMkLst>
          <pc:docMk/>
          <pc:sldMk cId="167673084" sldId="257"/>
        </pc:sldMkLst>
        <pc:spChg chg="mod">
          <ac:chgData name="Kate Chandler" userId="S::katechandler@alphadevelopment.com::8a3d13cf-5647-4bd7-b722-6be0edbeedff" providerId="AD" clId="Web-{CCF32F69-7B07-5274-F509-45CD27F6F478}" dt="2023-07-04T15:51:56.943" v="0" actId="20577"/>
          <ac:spMkLst>
            <pc:docMk/>
            <pc:sldMk cId="167673084" sldId="257"/>
            <ac:spMk id="4" creationId="{00000000-0000-0000-0000-000000000000}"/>
          </ac:spMkLst>
        </pc:spChg>
      </pc:sldChg>
    </pc:docChg>
  </pc:docChgLst>
  <pc:docChgLst>
    <pc:chgData name="Sandra Balthazaar" userId="S::sandrabalthazaar@alphadevelopment.com::91c0d5d0-30e6-42ca-84e2-1cd8fb3d8ed4" providerId="AD" clId="Web-{002029AF-74A4-87F1-E7F4-549CD55A6C7A}"/>
    <pc:docChg chg="modSld">
      <pc:chgData name="Sandra Balthazaar" userId="S::sandrabalthazaar@alphadevelopment.com::91c0d5d0-30e6-42ca-84e2-1cd8fb3d8ed4" providerId="AD" clId="Web-{002029AF-74A4-87F1-E7F4-549CD55A6C7A}" dt="2023-07-07T11:39:52.558" v="1" actId="20577"/>
      <pc:docMkLst>
        <pc:docMk/>
      </pc:docMkLst>
      <pc:sldChg chg="modSp">
        <pc:chgData name="Sandra Balthazaar" userId="S::sandrabalthazaar@alphadevelopment.com::91c0d5d0-30e6-42ca-84e2-1cd8fb3d8ed4" providerId="AD" clId="Web-{002029AF-74A4-87F1-E7F4-549CD55A6C7A}" dt="2023-07-07T11:39:52.558" v="1" actId="20577"/>
        <pc:sldMkLst>
          <pc:docMk/>
          <pc:sldMk cId="167673084" sldId="257"/>
        </pc:sldMkLst>
        <pc:spChg chg="mod">
          <ac:chgData name="Sandra Balthazaar" userId="S::sandrabalthazaar@alphadevelopment.com::91c0d5d0-30e6-42ca-84e2-1cd8fb3d8ed4" providerId="AD" clId="Web-{002029AF-74A4-87F1-E7F4-549CD55A6C7A}" dt="2023-07-07T11:39:52.558" v="1" actId="20577"/>
          <ac:spMkLst>
            <pc:docMk/>
            <pc:sldMk cId="167673084" sldId="257"/>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E6C13-5E2F-3D47-8331-8B33ECADCE30}"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1F21E-5994-0148-ABF5-871D0EEE9123}" type="slidenum">
              <a:rPr lang="en-US" smtClean="0"/>
              <a:t>‹#›</a:t>
            </a:fld>
            <a:endParaRPr lang="en-US"/>
          </a:p>
        </p:txBody>
      </p:sp>
    </p:spTree>
    <p:extLst>
      <p:ext uri="{BB962C8B-B14F-4D97-AF65-F5344CB8AC3E}">
        <p14:creationId xmlns:p14="http://schemas.microsoft.com/office/powerpoint/2010/main" val="58297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78B2F-D8F5-4102-BDCD-F14FD0FBC919}" type="slidenum">
              <a:rPr lang="en-US" smtClean="0"/>
              <a:t>1</a:t>
            </a:fld>
            <a:endParaRPr lang="en-US"/>
          </a:p>
        </p:txBody>
      </p:sp>
    </p:spTree>
    <p:extLst>
      <p:ext uri="{BB962C8B-B14F-4D97-AF65-F5344CB8AC3E}">
        <p14:creationId xmlns:p14="http://schemas.microsoft.com/office/powerpoint/2010/main" val="128957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Slide Number Placeholder 3"/>
          <p:cNvSpPr>
            <a:spLocks noGrp="1"/>
          </p:cNvSpPr>
          <p:nvPr>
            <p:ph type="sldNum" sz="quarter" idx="5"/>
          </p:nvPr>
        </p:nvSpPr>
        <p:spPr/>
        <p:txBody>
          <a:bodyPr/>
          <a:lstStyle/>
          <a:p>
            <a:fld id="{E251F21E-5994-0148-ABF5-871D0EEE9123}" type="slidenum">
              <a:rPr lang="en-US" smtClean="0"/>
              <a:t>3</a:t>
            </a:fld>
            <a:endParaRPr lang="en-US"/>
          </a:p>
        </p:txBody>
      </p:sp>
    </p:spTree>
    <p:extLst>
      <p:ext uri="{BB962C8B-B14F-4D97-AF65-F5344CB8AC3E}">
        <p14:creationId xmlns:p14="http://schemas.microsoft.com/office/powerpoint/2010/main" val="384641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4</a:t>
            </a:fld>
            <a:endParaRPr lang="en-GB"/>
          </a:p>
        </p:txBody>
      </p:sp>
    </p:spTree>
    <p:extLst>
      <p:ext uri="{BB962C8B-B14F-4D97-AF65-F5344CB8AC3E}">
        <p14:creationId xmlns:p14="http://schemas.microsoft.com/office/powerpoint/2010/main" val="67855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5</a:t>
            </a:fld>
            <a:endParaRPr lang="en-GB"/>
          </a:p>
        </p:txBody>
      </p:sp>
    </p:spTree>
    <p:extLst>
      <p:ext uri="{BB962C8B-B14F-4D97-AF65-F5344CB8AC3E}">
        <p14:creationId xmlns:p14="http://schemas.microsoft.com/office/powerpoint/2010/main" val="327249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411880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307350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72431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9</a:t>
            </a:fld>
            <a:endParaRPr lang="en-GB"/>
          </a:p>
        </p:txBody>
      </p:sp>
    </p:spTree>
    <p:extLst>
      <p:ext uri="{BB962C8B-B14F-4D97-AF65-F5344CB8AC3E}">
        <p14:creationId xmlns:p14="http://schemas.microsoft.com/office/powerpoint/2010/main" val="2615550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blackGray">
          <a:xfrm>
            <a:off x="1065489" y="2304288"/>
            <a:ext cx="10061020" cy="1847391"/>
          </a:xfrm>
        </p:spPr>
        <p:txBody>
          <a:bodyPr tIns="0" bIns="0" anchor="t" anchorCtr="0">
            <a:noAutofit/>
          </a:bodyPr>
          <a:lstStyle>
            <a:lvl1pPr algn="ctr">
              <a:defRPr sz="5400" b="0" cap="none" baseline="0">
                <a:solidFill>
                  <a:schemeClr val="tx1"/>
                </a:solidFill>
                <a:latin typeface="Calibri"/>
                <a:cs typeface="Calibri"/>
              </a:defRPr>
            </a:lvl1pPr>
          </a:lstStyle>
          <a:p>
            <a:r>
              <a:rPr lang="en-GB"/>
              <a:t>Click to edit Master title style</a:t>
            </a:r>
            <a:endParaRPr lang="en-US" dirty="0"/>
          </a:p>
        </p:txBody>
      </p:sp>
      <p:sp>
        <p:nvSpPr>
          <p:cNvPr id="11" name="Content Placeholder 10"/>
          <p:cNvSpPr>
            <a:spLocks noGrp="1"/>
          </p:cNvSpPr>
          <p:nvPr>
            <p:ph sz="quarter" idx="10"/>
          </p:nvPr>
        </p:nvSpPr>
        <p:spPr bwMode="blackGray">
          <a:xfrm>
            <a:off x="1065489" y="4114800"/>
            <a:ext cx="10061020" cy="912369"/>
          </a:xfrm>
          <a:prstGeom prst="rect">
            <a:avLst/>
          </a:prstGeom>
        </p:spPr>
        <p:txBody>
          <a:bodyPr vert="horz" lIns="0" tIns="0" rIns="0" bIns="0" rtlCol="0" anchor="t">
            <a:noAutofit/>
          </a:bodyPr>
          <a:lstStyle>
            <a:lvl1pPr marL="231775" indent="-231775" algn="ctr">
              <a:buNone/>
              <a:defRPr lang="en-US" sz="2000" smtClean="0">
                <a:solidFill>
                  <a:schemeClr val="tx1"/>
                </a:solidFill>
              </a:defRPr>
            </a:lvl1pPr>
          </a:lstStyle>
          <a:p>
            <a:pPr marL="0" lvl="0" indent="0"/>
            <a:r>
              <a:rPr lang="en-GB"/>
              <a:t>Click to edit Master text styles</a:t>
            </a:r>
          </a:p>
        </p:txBody>
      </p:sp>
      <p:sp>
        <p:nvSpPr>
          <p:cNvPr id="7" name="Text Placeholder 3">
            <a:extLst>
              <a:ext uri="{FF2B5EF4-FFF2-40B4-BE49-F238E27FC236}">
                <a16:creationId xmlns:a16="http://schemas.microsoft.com/office/drawing/2014/main" id="{E2971776-CEA2-8B4E-ACC3-6CF1D4C18FAA}"/>
              </a:ext>
            </a:extLst>
          </p:cNvPr>
          <p:cNvSpPr>
            <a:spLocks noGrp="1"/>
          </p:cNvSpPr>
          <p:nvPr>
            <p:ph type="body" sz="half" idx="2" hasCustomPrompt="1"/>
          </p:nvPr>
        </p:nvSpPr>
        <p:spPr>
          <a:xfrm>
            <a:off x="3810000" y="1737360"/>
            <a:ext cx="4572000" cy="27432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LEAD-IN LINE</a:t>
            </a:r>
          </a:p>
        </p:txBody>
      </p:sp>
      <p:pic>
        <p:nvPicPr>
          <p:cNvPr id="8" name="Picture 7">
            <a:extLst>
              <a:ext uri="{FF2B5EF4-FFF2-40B4-BE49-F238E27FC236}">
                <a16:creationId xmlns:a16="http://schemas.microsoft.com/office/drawing/2014/main" id="{333CE387-B856-8D41-B889-9E460636ED46}"/>
              </a:ext>
            </a:extLst>
          </p:cNvPr>
          <p:cNvPicPr>
            <a:picLocks noChangeAspect="1"/>
          </p:cNvPicPr>
          <p:nvPr userDrawn="1"/>
        </p:nvPicPr>
        <p:blipFill>
          <a:blip r:embed="rId2"/>
          <a:stretch>
            <a:fillRect/>
          </a:stretch>
        </p:blipFill>
        <p:spPr>
          <a:xfrm>
            <a:off x="4660391" y="6366671"/>
            <a:ext cx="2871216" cy="34672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78765" y="1179576"/>
            <a:ext cx="7600967" cy="4946587"/>
          </a:xfrm>
        </p:spPr>
        <p:txBody>
          <a:bodyPr/>
          <a:lstStyle>
            <a:lvl1pPr>
              <a:defRPr sz="1600"/>
            </a:lvl1pPr>
            <a:lvl2pPr>
              <a:defRPr sz="1600"/>
            </a:lvl2pPr>
            <a:lvl3pPr>
              <a:defRPr sz="16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13"/>
          <p:cNvSpPr>
            <a:spLocks noGrp="1"/>
          </p:cNvSpPr>
          <p:nvPr>
            <p:ph type="body" sz="quarter" idx="14" hasCustomPrompt="1"/>
          </p:nvPr>
        </p:nvSpPr>
        <p:spPr>
          <a:xfrm>
            <a:off x="309559" y="1179576"/>
            <a:ext cx="3534226" cy="4946587"/>
          </a:xfrm>
        </p:spPr>
        <p:txBody>
          <a:bodyPr/>
          <a:lstStyle>
            <a:lvl1pPr marL="0" indent="0">
              <a:buNone/>
              <a:defRPr sz="1600" b="1">
                <a:solidFill>
                  <a:schemeClr val="tx1"/>
                </a:solidFill>
              </a:defRPr>
            </a:lvl1pPr>
          </a:lstStyle>
          <a:p>
            <a:pPr lvl="0"/>
            <a:r>
              <a:rPr lang="en-US" dirty="0"/>
              <a:t>Click to edit master style</a:t>
            </a:r>
          </a:p>
        </p:txBody>
      </p:sp>
      <p:sp>
        <p:nvSpPr>
          <p:cNvPr id="2" name="Title 1"/>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3" name="Date Placeholder 2"/>
          <p:cNvSpPr>
            <a:spLocks noGrp="1"/>
          </p:cNvSpPr>
          <p:nvPr>
            <p:ph type="dt" sz="half" idx="15"/>
          </p:nvPr>
        </p:nvSpPr>
        <p:spPr>
          <a:xfrm>
            <a:off x="10268816" y="6482114"/>
            <a:ext cx="1114437" cy="228600"/>
          </a:xfrm>
          <a:prstGeom prst="rect">
            <a:avLst/>
          </a:prstGeom>
        </p:spPr>
        <p:txBody>
          <a:bodyPr/>
          <a:lstStyle/>
          <a:p>
            <a:fld id="{D407747D-76F9-0048-A1D5-BB7FEF4EF88E}" type="datetime3">
              <a:rPr lang="en-US" smtClean="0"/>
              <a:t>25 January 2024</a:t>
            </a:fld>
            <a:endParaRPr lang="en-US"/>
          </a:p>
        </p:txBody>
      </p:sp>
      <p:sp>
        <p:nvSpPr>
          <p:cNvPr id="5" name="Footer Placeholder 4"/>
          <p:cNvSpPr>
            <a:spLocks noGrp="1"/>
          </p:cNvSpPr>
          <p:nvPr>
            <p:ph type="ftr" sz="quarter" idx="16"/>
          </p:nvPr>
        </p:nvSpPr>
        <p:spPr>
          <a:xfrm>
            <a:off x="6626581" y="6482114"/>
            <a:ext cx="3529031" cy="228600"/>
          </a:xfrm>
          <a:prstGeom prst="rect">
            <a:avLst/>
          </a:prstGeom>
        </p:spPr>
        <p:txBody>
          <a:bodyPr/>
          <a:lstStyle/>
          <a:p>
            <a:r>
              <a:rPr lang="en-US"/>
              <a:t>Bank of America</a:t>
            </a:r>
          </a:p>
        </p:txBody>
      </p:sp>
      <p:sp>
        <p:nvSpPr>
          <p:cNvPr id="6" name="Slide Number Placeholder 5"/>
          <p:cNvSpPr>
            <a:spLocks noGrp="1"/>
          </p:cNvSpPr>
          <p:nvPr>
            <p:ph type="sldNum" sz="quarter" idx="17"/>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309559" y="1179578"/>
            <a:ext cx="3543300" cy="4956175"/>
          </a:xfrm>
        </p:spPr>
        <p:txBody>
          <a:bodyPr/>
          <a:lstStyle>
            <a:lvl1pPr marL="0" indent="0">
              <a:buNone/>
              <a:defRPr sz="1600" b="1">
                <a:solidFill>
                  <a:schemeClr val="tx1"/>
                </a:solidFill>
              </a:defRPr>
            </a:lvl1pPr>
          </a:lstStyle>
          <a:p>
            <a:pPr lvl="0"/>
            <a:r>
              <a:rPr lang="en-US" dirty="0"/>
              <a:t>Click to edit master style</a:t>
            </a:r>
          </a:p>
        </p:txBody>
      </p:sp>
      <p:sp>
        <p:nvSpPr>
          <p:cNvPr id="6" name="Picture Placeholder 5"/>
          <p:cNvSpPr>
            <a:spLocks noGrp="1"/>
          </p:cNvSpPr>
          <p:nvPr>
            <p:ph type="pic" sz="quarter" idx="15"/>
          </p:nvPr>
        </p:nvSpPr>
        <p:spPr>
          <a:xfrm>
            <a:off x="4273550" y="1179576"/>
            <a:ext cx="7606182" cy="4956174"/>
          </a:xfrm>
          <a:noFill/>
        </p:spPr>
        <p:txBody>
          <a:bodyPr/>
          <a:lstStyle>
            <a:lvl1pPr marL="0" indent="0">
              <a:buNone/>
              <a:defRPr sz="1600"/>
            </a:lvl1pPr>
          </a:lstStyle>
          <a:p>
            <a:r>
              <a:rPr lang="en-GB"/>
              <a:t>Click icon to add picture</a:t>
            </a:r>
            <a:endParaRPr lang="en-US" dirty="0"/>
          </a:p>
        </p:txBody>
      </p:sp>
      <p:sp>
        <p:nvSpPr>
          <p:cNvPr id="2" name="Title 1"/>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3" name="Date Placeholder 2"/>
          <p:cNvSpPr>
            <a:spLocks noGrp="1"/>
          </p:cNvSpPr>
          <p:nvPr>
            <p:ph type="dt" sz="half" idx="16"/>
          </p:nvPr>
        </p:nvSpPr>
        <p:spPr>
          <a:xfrm>
            <a:off x="10268816" y="6482114"/>
            <a:ext cx="1114437" cy="228600"/>
          </a:xfrm>
          <a:prstGeom prst="rect">
            <a:avLst/>
          </a:prstGeom>
        </p:spPr>
        <p:txBody>
          <a:bodyPr/>
          <a:lstStyle/>
          <a:p>
            <a:fld id="{A1C7AAF4-6F32-7B42-B9B6-F00C309DB9C5}" type="datetime3">
              <a:rPr lang="en-US" smtClean="0"/>
              <a:t>25 January 2024</a:t>
            </a:fld>
            <a:endParaRPr lang="en-US"/>
          </a:p>
        </p:txBody>
      </p:sp>
      <p:sp>
        <p:nvSpPr>
          <p:cNvPr id="4" name="Footer Placeholder 3"/>
          <p:cNvSpPr>
            <a:spLocks noGrp="1"/>
          </p:cNvSpPr>
          <p:nvPr>
            <p:ph type="ftr" sz="quarter" idx="17"/>
          </p:nvPr>
        </p:nvSpPr>
        <p:spPr>
          <a:xfrm>
            <a:off x="6626581" y="6482114"/>
            <a:ext cx="3529031" cy="228600"/>
          </a:xfrm>
          <a:prstGeom prst="rect">
            <a:avLst/>
          </a:prstGeom>
        </p:spPr>
        <p:txBody>
          <a:bodyPr/>
          <a:lstStyle/>
          <a:p>
            <a:r>
              <a:rPr lang="en-US"/>
              <a:t>Bank of America</a:t>
            </a:r>
          </a:p>
        </p:txBody>
      </p:sp>
      <p:sp>
        <p:nvSpPr>
          <p:cNvPr id="5" name="Slide Number Placeholder 4"/>
          <p:cNvSpPr>
            <a:spLocks noGrp="1"/>
          </p:cNvSpPr>
          <p:nvPr>
            <p:ph type="sldNum" sz="quarter" idx="18"/>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Arial" panose="020B0604020202020204" pitchFamily="34" charset="0"/>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Arial" panose="020B0604020202020204" pitchFamily="34" charset="0"/>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hasCustomPrompt="1"/>
          </p:nvPr>
        </p:nvSpPr>
        <p:spPr>
          <a:xfrm>
            <a:off x="499798" y="273611"/>
            <a:ext cx="11068811" cy="576064"/>
          </a:xfrm>
          <a:prstGeom prst="rect">
            <a:avLst/>
          </a:prstGeom>
        </p:spPr>
        <p:txBody>
          <a:bodyPr/>
          <a:lstStyle>
            <a:lvl1pPr algn="l">
              <a:defRPr sz="2400" b="0" cap="none" baseline="0">
                <a:solidFill>
                  <a:schemeClr val="tx1"/>
                </a:solidFill>
                <a:latin typeface="+mn-lt"/>
              </a:defRPr>
            </a:lvl1pPr>
          </a:lstStyle>
          <a:p>
            <a:r>
              <a:rPr lang="en-US" dirty="0"/>
              <a:t>Click to edit master title style</a:t>
            </a:r>
            <a:endParaRPr lang="en-GB" dirty="0"/>
          </a:p>
        </p:txBody>
      </p:sp>
      <p:sp>
        <p:nvSpPr>
          <p:cNvPr id="2" name="Footer Placeholder 3">
            <a:extLst>
              <a:ext uri="{FF2B5EF4-FFF2-40B4-BE49-F238E27FC236}">
                <a16:creationId xmlns:a16="http://schemas.microsoft.com/office/drawing/2014/main" id="{85B31B4B-AF22-FD3C-CBED-7684CD2E9F0E}"/>
              </a:ext>
            </a:extLst>
          </p:cNvPr>
          <p:cNvSpPr txBox="1">
            <a:spLocks/>
          </p:cNvSpPr>
          <p:nvPr userDrawn="1"/>
        </p:nvSpPr>
        <p:spPr>
          <a:xfrm>
            <a:off x="7597478" y="6482114"/>
            <a:ext cx="3529031"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000" dirty="0"/>
              <a:t>Bank of America</a:t>
            </a:r>
          </a:p>
        </p:txBody>
      </p:sp>
      <p:sp>
        <p:nvSpPr>
          <p:cNvPr id="3" name="Slide Number Placeholder 4">
            <a:extLst>
              <a:ext uri="{FF2B5EF4-FFF2-40B4-BE49-F238E27FC236}">
                <a16:creationId xmlns:a16="http://schemas.microsoft.com/office/drawing/2014/main" id="{AD8E76A4-EA89-9B45-F054-3E74BC8CF577}"/>
              </a:ext>
            </a:extLst>
          </p:cNvPr>
          <p:cNvSpPr txBox="1">
            <a:spLocks/>
          </p:cNvSpPr>
          <p:nvPr userDrawn="1"/>
        </p:nvSpPr>
        <p:spPr>
          <a:xfrm>
            <a:off x="11512494" y="6482114"/>
            <a:ext cx="548783"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3A240F-EAFE-E84F-B44C-6D7A08E0E409}" type="slidenum">
              <a:rPr lang="en-US" sz="1000" smtClean="0"/>
              <a:pPr/>
              <a:t>‹#›</a:t>
            </a:fld>
            <a:endParaRPr lang="en-US" sz="1000"/>
          </a:p>
        </p:txBody>
      </p:sp>
      <p:sp>
        <p:nvSpPr>
          <p:cNvPr id="6" name="TextBox 5">
            <a:extLst>
              <a:ext uri="{FF2B5EF4-FFF2-40B4-BE49-F238E27FC236}">
                <a16:creationId xmlns:a16="http://schemas.microsoft.com/office/drawing/2014/main" id="{C773A6E5-400E-1B11-4392-1510F6BC7FB3}"/>
              </a:ext>
            </a:extLst>
          </p:cNvPr>
          <p:cNvSpPr txBox="1"/>
          <p:nvPr userDrawn="1"/>
        </p:nvSpPr>
        <p:spPr>
          <a:xfrm>
            <a:off x="4594522" y="6473635"/>
            <a:ext cx="3002955" cy="249436"/>
          </a:xfrm>
          <a:prstGeom prst="rect">
            <a:avLst/>
          </a:prstGeom>
          <a:noFill/>
        </p:spPr>
        <p:txBody>
          <a:bodyPr wrap="square" rtlCol="0">
            <a:spAutoFit/>
          </a:bodyPr>
          <a:lstStyle/>
          <a:p>
            <a:pPr algn="ctr"/>
            <a:r>
              <a:rPr lang="en-GB" sz="1000" dirty="0"/>
              <a:t>© Alpha Development 2023</a:t>
            </a:r>
          </a:p>
        </p:txBody>
      </p:sp>
    </p:spTree>
    <p:extLst>
      <p:ext uri="{BB962C8B-B14F-4D97-AF65-F5344CB8AC3E}">
        <p14:creationId xmlns:p14="http://schemas.microsoft.com/office/powerpoint/2010/main" val="35406465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179576"/>
            <a:ext cx="11570174" cy="494690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itle 3"/>
          <p:cNvSpPr>
            <a:spLocks noGrp="1"/>
          </p:cNvSpPr>
          <p:nvPr>
            <p:ph type="title"/>
          </p:nvPr>
        </p:nvSpPr>
        <p:spPr/>
        <p:txBody>
          <a:bodyPr/>
          <a:lstStyle/>
          <a:p>
            <a:r>
              <a:rPr lang="en-GB"/>
              <a:t>Click to edit Master title style</a:t>
            </a:r>
            <a:endParaRPr lang="en-US" dirty="0"/>
          </a:p>
        </p:txBody>
      </p:sp>
      <p:sp>
        <p:nvSpPr>
          <p:cNvPr id="7" name="Footer Placeholder 4">
            <a:extLst>
              <a:ext uri="{FF2B5EF4-FFF2-40B4-BE49-F238E27FC236}">
                <a16:creationId xmlns:a16="http://schemas.microsoft.com/office/drawing/2014/main" id="{434138BF-F1CD-B905-91FD-20FB5FC251D9}"/>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5">
            <a:extLst>
              <a:ext uri="{FF2B5EF4-FFF2-40B4-BE49-F238E27FC236}">
                <a16:creationId xmlns:a16="http://schemas.microsoft.com/office/drawing/2014/main" id="{E9DFE96F-A0AE-6D0A-C7B0-08FD27CD447E}"/>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6099"/>
            <a:ext cx="11570174"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3"/>
          <p:cNvSpPr>
            <a:spLocks noGrp="1"/>
          </p:cNvSpPr>
          <p:nvPr>
            <p:ph type="body" sz="quarter" idx="19" hasCustomPrompt="1"/>
          </p:nvPr>
        </p:nvSpPr>
        <p:spPr>
          <a:xfrm>
            <a:off x="309559" y="1179576"/>
            <a:ext cx="11570174" cy="365760"/>
          </a:xfrm>
        </p:spPr>
        <p:txBody>
          <a:bodyPr/>
          <a:lstStyle>
            <a:lvl1pPr marL="0" indent="0">
              <a:buNone/>
              <a:defRPr sz="1600" b="1">
                <a:solidFill>
                  <a:schemeClr val="tx1"/>
                </a:solidFill>
              </a:defRPr>
            </a:lvl1pPr>
          </a:lstStyle>
          <a:p>
            <a:pPr lvl="0"/>
            <a:r>
              <a:rPr lang="en-US" dirty="0"/>
              <a:t>(enter value denomination)</a:t>
            </a:r>
          </a:p>
        </p:txBody>
      </p:sp>
      <p:sp>
        <p:nvSpPr>
          <p:cNvPr id="7" name="Title 6"/>
          <p:cNvSpPr>
            <a:spLocks noGrp="1"/>
          </p:cNvSpPr>
          <p:nvPr>
            <p:ph type="title"/>
          </p:nvPr>
        </p:nvSpPr>
        <p:spPr/>
        <p:txBody>
          <a:bodyPr/>
          <a:lstStyle/>
          <a:p>
            <a:r>
              <a:rPr lang="en-GB"/>
              <a:t>Click to edit Master title style</a:t>
            </a:r>
            <a:endParaRPr lang="en-US"/>
          </a:p>
        </p:txBody>
      </p:sp>
      <p:sp>
        <p:nvSpPr>
          <p:cNvPr id="2" name="Footer Placeholder 4">
            <a:extLst>
              <a:ext uri="{FF2B5EF4-FFF2-40B4-BE49-F238E27FC236}">
                <a16:creationId xmlns:a16="http://schemas.microsoft.com/office/drawing/2014/main" id="{BDD1B18E-42C4-4C82-64E7-992D65007E0F}"/>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5">
            <a:extLst>
              <a:ext uri="{FF2B5EF4-FFF2-40B4-BE49-F238E27FC236}">
                <a16:creationId xmlns:a16="http://schemas.microsoft.com/office/drawing/2014/main" id="{BEC1B9BC-2F9B-8CCF-410B-B64B6E83185A}"/>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5489" y="2408018"/>
            <a:ext cx="10061020" cy="1828800"/>
          </a:xfrm>
        </p:spPr>
        <p:txBody>
          <a:bodyPr vert="horz" lIns="91440" tIns="45720" rIns="91440" bIns="45720" rtlCol="0" anchor="t" anchorCtr="0">
            <a:noAutofit/>
          </a:bodyPr>
          <a:lstStyle>
            <a:lvl1pPr algn="ctr">
              <a:defRPr lang="en-US" sz="4000" cap="none" dirty="0">
                <a:solidFill>
                  <a:schemeClr val="tx1"/>
                </a:solidFill>
              </a:defRPr>
            </a:lvl1pPr>
          </a:lstStyle>
          <a:p>
            <a:pPr lvl="0"/>
            <a:r>
              <a:rPr lang="en-US" dirty="0"/>
              <a:t>Click to edit master title style</a:t>
            </a:r>
          </a:p>
        </p:txBody>
      </p:sp>
      <p:sp>
        <p:nvSpPr>
          <p:cNvPr id="5" name="Footer Placeholder 4">
            <a:extLst>
              <a:ext uri="{FF2B5EF4-FFF2-40B4-BE49-F238E27FC236}">
                <a16:creationId xmlns:a16="http://schemas.microsoft.com/office/drawing/2014/main" id="{FA1A5812-59CA-4843-985B-1BB63BC99306}"/>
              </a:ext>
            </a:extLst>
          </p:cNvPr>
          <p:cNvSpPr>
            <a:spLocks noGrp="1"/>
          </p:cNvSpPr>
          <p:nvPr>
            <p:ph type="ftr" sz="quarter" idx="11"/>
          </p:nvPr>
        </p:nvSpPr>
        <p:spPr>
          <a:xfrm>
            <a:off x="7597478" y="6482114"/>
            <a:ext cx="3529031" cy="228600"/>
          </a:xfrm>
          <a:prstGeom prst="rect">
            <a:avLst/>
          </a:prstGeom>
        </p:spPr>
        <p:txBody>
          <a:bodyPr/>
          <a:lstStyle/>
          <a:p>
            <a:r>
              <a:rPr lang="en-US"/>
              <a:t>Bank of America</a:t>
            </a:r>
          </a:p>
        </p:txBody>
      </p:sp>
      <p:sp>
        <p:nvSpPr>
          <p:cNvPr id="6" name="Slide Number Placeholder 5">
            <a:extLst>
              <a:ext uri="{FF2B5EF4-FFF2-40B4-BE49-F238E27FC236}">
                <a16:creationId xmlns:a16="http://schemas.microsoft.com/office/drawing/2014/main" id="{BEB732CB-9B95-4D48-9857-C8C33A2BD0DF}"/>
              </a:ext>
            </a:extLst>
          </p:cNvPr>
          <p:cNvSpPr>
            <a:spLocks noGrp="1"/>
          </p:cNvSpPr>
          <p:nvPr>
            <p:ph type="sldNum" sz="quarter" idx="12"/>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608902"/>
            <a:ext cx="54864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608902"/>
            <a:ext cx="54864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6"/>
          <p:cNvSpPr>
            <a:spLocks noGrp="1"/>
          </p:cNvSpPr>
          <p:nvPr>
            <p:ph type="body" sz="quarter" idx="17" hasCustomPrompt="1"/>
          </p:nvPr>
        </p:nvSpPr>
        <p:spPr>
          <a:xfrm>
            <a:off x="309559" y="1179576"/>
            <a:ext cx="5486400" cy="36576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sz="1600" b="1">
                <a:solidFill>
                  <a:schemeClr val="tx1"/>
                </a:solidFill>
              </a:defRPr>
            </a:lvl1pPr>
          </a:lstStyle>
          <a:p>
            <a:pPr lvl="0"/>
            <a:r>
              <a:rPr lang="en-US" dirty="0"/>
              <a:t>(enter value denomination)</a:t>
            </a:r>
          </a:p>
        </p:txBody>
      </p:sp>
      <p:sp>
        <p:nvSpPr>
          <p:cNvPr id="13" name="Text Placeholder 20"/>
          <p:cNvSpPr>
            <a:spLocks noGrp="1"/>
          </p:cNvSpPr>
          <p:nvPr>
            <p:ph type="body" sz="quarter" idx="19" hasCustomPrompt="1"/>
          </p:nvPr>
        </p:nvSpPr>
        <p:spPr>
          <a:xfrm>
            <a:off x="6393333" y="1179576"/>
            <a:ext cx="5486400" cy="365760"/>
          </a:xfrm>
        </p:spPr>
        <p:txBody>
          <a:bodyPr/>
          <a:lstStyle>
            <a:lvl1pPr marL="0" indent="0">
              <a:buNone/>
              <a:defRPr sz="1600" b="1">
                <a:solidFill>
                  <a:schemeClr val="tx1"/>
                </a:solidFill>
              </a:defRPr>
            </a:lvl1pPr>
          </a:lstStyle>
          <a:p>
            <a:pPr lvl="0"/>
            <a:r>
              <a:rPr lang="en-US" dirty="0"/>
              <a:t>(enter value denomination)</a:t>
            </a:r>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4DD5AD32-9E08-7649-B26E-8D5BC0325A9B}" type="datetime3">
              <a:rPr lang="en-US" smtClean="0"/>
              <a:t>25 January 2024</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nd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182758"/>
            <a:ext cx="5486400" cy="4943407"/>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FBB95D5F-EAFE-7945-802C-6ABF538308B0}" type="datetime3">
              <a:rPr lang="en-US" smtClean="0"/>
              <a:t>25 January 2024</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9" name="Chart Placeholder 8"/>
          <p:cNvSpPr>
            <a:spLocks noGrp="1"/>
          </p:cNvSpPr>
          <p:nvPr>
            <p:ph type="chart" sz="quarter" idx="23"/>
          </p:nvPr>
        </p:nvSpPr>
        <p:spPr>
          <a:xfrm>
            <a:off x="6391766" y="1182688"/>
            <a:ext cx="5487967" cy="4943475"/>
          </a:xfrm>
        </p:spPr>
        <p:txBody>
          <a:bodyPr/>
          <a:lstStyle/>
          <a:p>
            <a:r>
              <a:rPr lang="en-GB"/>
              <a:t>Click icon to add chart</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1944"/>
            <a:ext cx="5486400" cy="2051951"/>
          </a:xfrm>
          <a:prstGeom prst="rect">
            <a:avLst/>
          </a:prstGeom>
        </p:spPr>
        <p:txBody>
          <a:bodyPr vert="horz" lIns="0" tIns="45720" rIns="0" bIns="45720" rtlCol="0">
            <a:noAutofit/>
          </a:bodyPr>
          <a:lstStyle>
            <a:lvl1pPr marL="0" indent="0">
              <a:lnSpc>
                <a:spcPct val="100000"/>
              </a:lnSpc>
              <a:buFont typeface="Arial"/>
              <a:buNone/>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541942"/>
            <a:ext cx="5486400" cy="2057400"/>
          </a:xfrm>
          <a:prstGeom prst="rect">
            <a:avLst/>
          </a:prstGeom>
        </p:spPr>
        <p:txBody>
          <a:bodyPr vert="horz" lIns="0" tIns="45720" rIns="0" bIns="45720" rtlCol="0">
            <a:noAutofit/>
          </a:bodyPr>
          <a:lstStyle>
            <a:lvl1pPr marL="0" indent="0">
              <a:lnSpc>
                <a:spcPct val="100000"/>
              </a:lnSpc>
              <a:buFont typeface="Arial"/>
              <a:buNone/>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4"/>
          <p:cNvSpPr>
            <a:spLocks noGrp="1"/>
          </p:cNvSpPr>
          <p:nvPr>
            <p:ph sz="quarter" idx="16"/>
          </p:nvPr>
        </p:nvSpPr>
        <p:spPr>
          <a:xfrm>
            <a:off x="3352801" y="4160815"/>
            <a:ext cx="5486400" cy="2057400"/>
          </a:xfrm>
        </p:spPr>
        <p:txBody>
          <a:bodyPr/>
          <a:lstStyle>
            <a:lvl1pPr marL="0" indent="0">
              <a:lnSpc>
                <a:spcPct val="100000"/>
              </a:lnSpc>
              <a:buFont typeface="Arial"/>
              <a:buNone/>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16"/>
          <p:cNvSpPr>
            <a:spLocks noGrp="1"/>
          </p:cNvSpPr>
          <p:nvPr>
            <p:ph type="body" sz="quarter" idx="17"/>
          </p:nvPr>
        </p:nvSpPr>
        <p:spPr>
          <a:xfrm>
            <a:off x="309559"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9" name="Text Placeholder 18"/>
          <p:cNvSpPr>
            <a:spLocks noGrp="1"/>
          </p:cNvSpPr>
          <p:nvPr>
            <p:ph type="body" sz="quarter" idx="18"/>
          </p:nvPr>
        </p:nvSpPr>
        <p:spPr>
          <a:xfrm>
            <a:off x="3352801" y="3789927"/>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21" name="Text Placeholder 20"/>
          <p:cNvSpPr>
            <a:spLocks noGrp="1"/>
          </p:cNvSpPr>
          <p:nvPr>
            <p:ph type="body" sz="quarter" idx="19"/>
          </p:nvPr>
        </p:nvSpPr>
        <p:spPr>
          <a:xfrm>
            <a:off x="6393333"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03A649FF-F595-E34D-A5E9-02F923709039}" type="datetime3">
              <a:rPr lang="en-US" smtClean="0"/>
              <a:t>25 January 2024</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1943"/>
            <a:ext cx="5486400" cy="1828800"/>
          </a:xfrm>
          <a:prstGeom prst="rect">
            <a:avLst/>
          </a:prstGeom>
        </p:spPr>
        <p:txBody>
          <a:bodyPr vert="horz" lIns="0" tIns="45720" rIns="0" bIns="45720" rtlCol="0">
            <a:noAutofit/>
          </a:bodyPr>
          <a:lstStyle>
            <a:lvl1pPr marL="0" indent="0">
              <a:lnSpc>
                <a:spcPct val="100000"/>
              </a:lnSpc>
              <a:buFont typeface="Arial"/>
              <a:buNone/>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541943"/>
            <a:ext cx="5486400" cy="1828800"/>
          </a:xfrm>
          <a:prstGeom prst="rect">
            <a:avLst/>
          </a:prstGeom>
        </p:spPr>
        <p:txBody>
          <a:bodyPr vert="horz" lIns="0" tIns="45720" rIns="0" bIns="45720" rtlCol="0">
            <a:noAutofit/>
          </a:bodyPr>
          <a:lstStyle>
            <a:lvl1pPr marL="0" indent="0">
              <a:lnSpc>
                <a:spcPct val="100000"/>
              </a:lnSpc>
              <a:buFont typeface="Arial"/>
              <a:buNone/>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p:cNvSpPr>
            <a:spLocks noGrp="1"/>
          </p:cNvSpPr>
          <p:nvPr>
            <p:ph sz="quarter" idx="17"/>
          </p:nvPr>
        </p:nvSpPr>
        <p:spPr>
          <a:xfrm>
            <a:off x="309559" y="4030868"/>
            <a:ext cx="5486400" cy="1828800"/>
          </a:xfrm>
        </p:spPr>
        <p:txBody>
          <a:bodyPr/>
          <a:lstStyle>
            <a:lvl1pPr marL="0" indent="0">
              <a:lnSpc>
                <a:spcPct val="100000"/>
              </a:lnSpc>
              <a:buFont typeface="Arial"/>
              <a:buNone/>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8"/>
          </p:nvPr>
        </p:nvSpPr>
        <p:spPr>
          <a:xfrm>
            <a:off x="6393333" y="4030868"/>
            <a:ext cx="5486400" cy="1828800"/>
          </a:xfrm>
        </p:spPr>
        <p:txBody>
          <a:bodyPr/>
          <a:lstStyle>
            <a:lvl1pPr marL="0" indent="0">
              <a:lnSpc>
                <a:spcPct val="100000"/>
              </a:lnSpc>
              <a:buFont typeface="Arial"/>
              <a:buNone/>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13"/>
          <p:cNvSpPr>
            <a:spLocks noGrp="1"/>
          </p:cNvSpPr>
          <p:nvPr>
            <p:ph type="body" sz="quarter" idx="19"/>
          </p:nvPr>
        </p:nvSpPr>
        <p:spPr>
          <a:xfrm>
            <a:off x="309559"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6" name="Text Placeholder 15"/>
          <p:cNvSpPr>
            <a:spLocks noGrp="1"/>
          </p:cNvSpPr>
          <p:nvPr>
            <p:ph type="body" sz="quarter" idx="20"/>
          </p:nvPr>
        </p:nvSpPr>
        <p:spPr>
          <a:xfrm>
            <a:off x="6393333"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8" name="Text Placeholder 17"/>
          <p:cNvSpPr>
            <a:spLocks noGrp="1"/>
          </p:cNvSpPr>
          <p:nvPr>
            <p:ph type="body" sz="quarter" idx="21"/>
          </p:nvPr>
        </p:nvSpPr>
        <p:spPr>
          <a:xfrm>
            <a:off x="309559" y="3659980"/>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20" name="Text Placeholder 19"/>
          <p:cNvSpPr>
            <a:spLocks noGrp="1"/>
          </p:cNvSpPr>
          <p:nvPr>
            <p:ph type="body" sz="quarter" idx="22"/>
          </p:nvPr>
        </p:nvSpPr>
        <p:spPr>
          <a:xfrm>
            <a:off x="6393333" y="3659980"/>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4" name="Date Placeholder 3"/>
          <p:cNvSpPr>
            <a:spLocks noGrp="1"/>
          </p:cNvSpPr>
          <p:nvPr>
            <p:ph type="dt" sz="half" idx="23"/>
          </p:nvPr>
        </p:nvSpPr>
        <p:spPr>
          <a:xfrm>
            <a:off x="10268816" y="6482114"/>
            <a:ext cx="1114437" cy="228600"/>
          </a:xfrm>
          <a:prstGeom prst="rect">
            <a:avLst/>
          </a:prstGeom>
        </p:spPr>
        <p:txBody>
          <a:bodyPr/>
          <a:lstStyle/>
          <a:p>
            <a:fld id="{D099306E-87F6-F24A-8ACE-ACA600B9F470}" type="datetime3">
              <a:rPr lang="en-US" smtClean="0"/>
              <a:t>25 January 2024</a:t>
            </a:fld>
            <a:endParaRPr lang="en-US"/>
          </a:p>
        </p:txBody>
      </p:sp>
      <p:sp>
        <p:nvSpPr>
          <p:cNvPr id="6" name="Footer Placeholder 5"/>
          <p:cNvSpPr>
            <a:spLocks noGrp="1"/>
          </p:cNvSpPr>
          <p:nvPr>
            <p:ph type="ftr" sz="quarter" idx="24"/>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5"/>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Click to edit Master title style</a:t>
            </a:r>
            <a:endParaRPr lang="en-US"/>
          </a:p>
        </p:txBody>
      </p:sp>
      <p:sp>
        <p:nvSpPr>
          <p:cNvPr id="2" name="Date Placeholder 1"/>
          <p:cNvSpPr>
            <a:spLocks noGrp="1"/>
          </p:cNvSpPr>
          <p:nvPr>
            <p:ph type="dt" sz="half" idx="10"/>
          </p:nvPr>
        </p:nvSpPr>
        <p:spPr>
          <a:xfrm>
            <a:off x="10268816" y="6482114"/>
            <a:ext cx="1114437" cy="228600"/>
          </a:xfrm>
          <a:prstGeom prst="rect">
            <a:avLst/>
          </a:prstGeom>
        </p:spPr>
        <p:txBody>
          <a:bodyPr/>
          <a:lstStyle/>
          <a:p>
            <a:fld id="{9990ADEC-04CB-8D4B-B5D2-2C56F39F6BC8}" type="datetime3">
              <a:rPr lang="en-US" smtClean="0"/>
              <a:t>25 January 2024</a:t>
            </a:fld>
            <a:endParaRPr lang="en-US"/>
          </a:p>
        </p:txBody>
      </p:sp>
      <p:sp>
        <p:nvSpPr>
          <p:cNvPr id="4" name="Footer Placeholder 3"/>
          <p:cNvSpPr>
            <a:spLocks noGrp="1"/>
          </p:cNvSpPr>
          <p:nvPr>
            <p:ph type="ftr" sz="quarter" idx="1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12"/>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59" y="188844"/>
            <a:ext cx="11570174" cy="731809"/>
          </a:xfrm>
          <a:prstGeom prst="rect">
            <a:avLst/>
          </a:prstGeom>
        </p:spPr>
        <p:txBody>
          <a:bodyPr vert="horz" lIns="0" tIns="45720" rIns="0" bIns="45720" rtlCol="0" anchor="t">
            <a:noAutofit/>
          </a:bodyPr>
          <a:lstStyle/>
          <a:p>
            <a:r>
              <a:rPr lang="en-GB"/>
              <a:t>Click to edit Master title style</a:t>
            </a:r>
            <a:endParaRPr lang="en-US" dirty="0"/>
          </a:p>
        </p:txBody>
      </p:sp>
      <p:sp>
        <p:nvSpPr>
          <p:cNvPr id="13" name="Text Placeholder 12"/>
          <p:cNvSpPr>
            <a:spLocks noGrp="1"/>
          </p:cNvSpPr>
          <p:nvPr>
            <p:ph type="body" idx="1"/>
          </p:nvPr>
        </p:nvSpPr>
        <p:spPr>
          <a:xfrm>
            <a:off x="309560" y="1179576"/>
            <a:ext cx="11570173" cy="4946904"/>
          </a:xfrm>
          <a:prstGeom prst="rect">
            <a:avLst/>
          </a:prstGeom>
        </p:spPr>
        <p:txBody>
          <a:bodyPr vert="horz" lIns="0" tIns="45720" rIns="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91A7B09C-8952-074D-A167-331DEE788AB2}"/>
              </a:ext>
            </a:extLst>
          </p:cNvPr>
          <p:cNvPicPr>
            <a:picLocks noChangeAspect="1"/>
          </p:cNvPicPr>
          <p:nvPr userDrawn="1"/>
        </p:nvPicPr>
        <p:blipFill>
          <a:blip r:embed="rId15"/>
          <a:stretch>
            <a:fillRect/>
          </a:stretch>
        </p:blipFill>
        <p:spPr>
          <a:xfrm>
            <a:off x="303720" y="6294159"/>
            <a:ext cx="615168" cy="333062"/>
          </a:xfrm>
          <a:prstGeom prst="rect">
            <a:avLst/>
          </a:prstGeom>
        </p:spPr>
      </p:pic>
      <p:sp>
        <p:nvSpPr>
          <p:cNvPr id="3" name="Footer Placeholder 4">
            <a:extLst>
              <a:ext uri="{FF2B5EF4-FFF2-40B4-BE49-F238E27FC236}">
                <a16:creationId xmlns:a16="http://schemas.microsoft.com/office/drawing/2014/main" id="{18806D0E-B3E9-4AC8-4297-4ADF6AD59B21}"/>
              </a:ext>
            </a:extLst>
          </p:cNvPr>
          <p:cNvSpPr>
            <a:spLocks noGrp="1"/>
          </p:cNvSpPr>
          <p:nvPr>
            <p:ph type="ftr" sz="quarter" idx="3"/>
          </p:nvPr>
        </p:nvSpPr>
        <p:spPr>
          <a:xfrm>
            <a:off x="7597478" y="6482114"/>
            <a:ext cx="3529031" cy="228600"/>
          </a:xfrm>
          <a:prstGeom prst="rect">
            <a:avLst/>
          </a:prstGeom>
        </p:spPr>
        <p:txBody>
          <a:bodyPr/>
          <a:lstStyle>
            <a:lvl1pPr algn="r">
              <a:defRPr sz="1000"/>
            </a:lvl1pPr>
          </a:lstStyle>
          <a:p>
            <a:r>
              <a:rPr lang="en-US" dirty="0"/>
              <a:t>Bank of America</a:t>
            </a:r>
          </a:p>
        </p:txBody>
      </p:sp>
      <p:sp>
        <p:nvSpPr>
          <p:cNvPr id="4" name="Slide Number Placeholder 5">
            <a:extLst>
              <a:ext uri="{FF2B5EF4-FFF2-40B4-BE49-F238E27FC236}">
                <a16:creationId xmlns:a16="http://schemas.microsoft.com/office/drawing/2014/main" id="{C9EE22B7-5D83-42F1-B9F9-3517034D67CE}"/>
              </a:ext>
            </a:extLst>
          </p:cNvPr>
          <p:cNvSpPr>
            <a:spLocks noGrp="1"/>
          </p:cNvSpPr>
          <p:nvPr>
            <p:ph type="sldNum" sz="quarter" idx="4"/>
          </p:nvPr>
        </p:nvSpPr>
        <p:spPr>
          <a:xfrm>
            <a:off x="11512494" y="6482114"/>
            <a:ext cx="548783" cy="228600"/>
          </a:xfrm>
          <a:prstGeom prst="rect">
            <a:avLst/>
          </a:prstGeom>
        </p:spPr>
        <p:txBody>
          <a:bodyPr/>
          <a:lstStyle>
            <a:lvl1pPr>
              <a:defRPr sz="1000"/>
            </a:lvl1pPr>
          </a:lstStyle>
          <a:p>
            <a:fld id="{523A240F-EAFE-E84F-B44C-6D7A08E0E409}" type="slidenum">
              <a:rPr lang="en-US" smtClean="0"/>
              <a:pPr/>
              <a:t>‹#›</a:t>
            </a:fld>
            <a:endParaRPr lang="en-US"/>
          </a:p>
        </p:txBody>
      </p:sp>
    </p:spTree>
    <p:extLst>
      <p:ext uri="{BB962C8B-B14F-4D97-AF65-F5344CB8AC3E}">
        <p14:creationId xmlns:p14="http://schemas.microsoft.com/office/powerpoint/2010/main" val="623670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spcBef>
          <a:spcPct val="0"/>
        </a:spcBef>
        <a:buNone/>
        <a:defRPr sz="2400" b="0" kern="120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spcAft>
          <a:spcPts val="0"/>
        </a:spcAft>
        <a:buClrTx/>
        <a:buFont typeface="Arial"/>
        <a:buNone/>
        <a:defRPr sz="1800" b="0" kern="1200">
          <a:solidFill>
            <a:schemeClr val="tx1"/>
          </a:solidFill>
          <a:latin typeface="Calibri"/>
          <a:ea typeface="+mn-ea"/>
          <a:cs typeface="Calibri"/>
        </a:defRPr>
      </a:lvl1pPr>
      <a:lvl2pPr marL="457200" indent="-228600" algn="l" defTabSz="914400" rtl="0" eaLnBrk="1" latinLnBrk="0" hangingPunct="1">
        <a:lnSpc>
          <a:spcPct val="100000"/>
        </a:lnSpc>
        <a:spcBef>
          <a:spcPts val="0"/>
        </a:spcBef>
        <a:spcAft>
          <a:spcPts val="0"/>
        </a:spcAft>
        <a:buClrTx/>
        <a:buFont typeface="Arial" charset="0"/>
        <a:buChar char="•"/>
        <a:tabLst/>
        <a:defRPr sz="1800" b="0" kern="1200">
          <a:solidFill>
            <a:schemeClr val="tx1"/>
          </a:solidFill>
          <a:latin typeface="Calibri"/>
          <a:ea typeface="+mn-ea"/>
          <a:cs typeface="Calibri"/>
        </a:defRPr>
      </a:lvl2pPr>
      <a:lvl3pPr marL="687388" indent="-227013" algn="l" defTabSz="914400" rtl="0" eaLnBrk="1" latinLnBrk="0" hangingPunct="1">
        <a:lnSpc>
          <a:spcPct val="100000"/>
        </a:lnSpc>
        <a:spcBef>
          <a:spcPts val="0"/>
        </a:spcBef>
        <a:spcAft>
          <a:spcPts val="0"/>
        </a:spcAft>
        <a:buClrTx/>
        <a:buSzPct val="100000"/>
        <a:buFont typeface=".AppleSystemUIFont" charset="-120"/>
        <a:buChar char="–"/>
        <a:tabLst/>
        <a:defRPr sz="1800" b="0" kern="1200">
          <a:solidFill>
            <a:schemeClr val="tx1"/>
          </a:solidFill>
          <a:latin typeface="Calibri"/>
          <a:ea typeface="+mn-ea"/>
          <a:cs typeface="Calibri"/>
        </a:defRPr>
      </a:lvl3pPr>
      <a:lvl4pPr marL="912813" indent="-225425" algn="l" defTabSz="914400" rtl="0" eaLnBrk="1" latinLnBrk="0" hangingPunct="1">
        <a:lnSpc>
          <a:spcPct val="100000"/>
        </a:lnSpc>
        <a:spcBef>
          <a:spcPts val="0"/>
        </a:spcBef>
        <a:spcAft>
          <a:spcPts val="0"/>
        </a:spcAft>
        <a:buClrTx/>
        <a:buSzPct val="85000"/>
        <a:buFont typeface="Wingdings" charset="2"/>
        <a:buChar char="§"/>
        <a:tabLst/>
        <a:defRPr sz="1800" b="0" kern="1200">
          <a:solidFill>
            <a:schemeClr val="tx1"/>
          </a:solidFill>
          <a:latin typeface="Calibri"/>
          <a:ea typeface="+mn-ea"/>
          <a:cs typeface="Calibri"/>
        </a:defRPr>
      </a:lvl4pPr>
      <a:lvl5pPr marL="1144588" indent="-230188" algn="l" defTabSz="914400" rtl="0" eaLnBrk="1" latinLnBrk="0" hangingPunct="1">
        <a:lnSpc>
          <a:spcPct val="100000"/>
        </a:lnSpc>
        <a:spcBef>
          <a:spcPts val="0"/>
        </a:spcBef>
        <a:spcAft>
          <a:spcPts val="0"/>
        </a:spcAft>
        <a:buClrTx/>
        <a:buFont typeface=".AppleSystemUIFont" charset="-120"/>
        <a:buChar char="–"/>
        <a:tabLst/>
        <a:defRPr sz="1800" b="0" kern="1200">
          <a:solidFill>
            <a:schemeClr val="tx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spcBef>
                <a:spcPct val="0"/>
              </a:spcBef>
              <a:defRPr/>
            </a:pPr>
            <a:r>
              <a:rPr lang="en-US" dirty="0">
                <a:latin typeface="+mn-lt"/>
              </a:rPr>
              <a:t>Excel Data Visualization:</a:t>
            </a:r>
            <a:br>
              <a:rPr lang="en-US">
                <a:latin typeface="+mn-lt"/>
              </a:rPr>
            </a:br>
            <a:r>
              <a:rPr lang="en-US">
                <a:latin typeface="+mn-lt"/>
              </a:rPr>
              <a:t>PivotTables</a:t>
            </a:r>
            <a:endParaRPr lang="en-US" dirty="0">
              <a:latin typeface="+mn-lt"/>
            </a:endParaRPr>
          </a:p>
        </p:txBody>
      </p:sp>
      <p:sp>
        <p:nvSpPr>
          <p:cNvPr id="4" name="Content Placeholder 3"/>
          <p:cNvSpPr>
            <a:spLocks noGrp="1"/>
          </p:cNvSpPr>
          <p:nvPr>
            <p:ph sz="quarter" idx="10"/>
          </p:nvPr>
        </p:nvSpPr>
        <p:spPr/>
        <p:txBody>
          <a:bodyPr/>
          <a:lstStyle/>
          <a:p>
            <a:endParaRPr lang="en-US" dirty="0"/>
          </a:p>
        </p:txBody>
      </p:sp>
      <p:sp>
        <p:nvSpPr>
          <p:cNvPr id="6" name="Text Placeholder 5">
            <a:extLst>
              <a:ext uri="{FF2B5EF4-FFF2-40B4-BE49-F238E27FC236}">
                <a16:creationId xmlns:a16="http://schemas.microsoft.com/office/drawing/2014/main" id="{478647CA-0C15-2F41-8227-4037F2E88700}"/>
              </a:ext>
            </a:extLst>
          </p:cNvPr>
          <p:cNvSpPr>
            <a:spLocks noGrp="1"/>
          </p:cNvSpPr>
          <p:nvPr>
            <p:ph type="body" sz="half" idx="2"/>
          </p:nvPr>
        </p:nvSpPr>
        <p:spPr/>
        <p:txBody>
          <a:bodyPr/>
          <a:lstStyle/>
          <a:p>
            <a:r>
              <a:rPr lang="en-US" dirty="0"/>
              <a:t>2024</a:t>
            </a:r>
          </a:p>
        </p:txBody>
      </p:sp>
    </p:spTree>
    <p:extLst>
      <p:ext uri="{BB962C8B-B14F-4D97-AF65-F5344CB8AC3E}">
        <p14:creationId xmlns:p14="http://schemas.microsoft.com/office/powerpoint/2010/main" val="16767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Calibri" panose="020F0502020204030204" pitchFamily="34"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4840916"/>
          </a:xfrm>
        </p:spPr>
        <p:txBody>
          <a:bodyPr/>
          <a:lstStyle/>
          <a:p>
            <a:pPr marL="0" indent="0" algn="ctr">
              <a:spcBef>
                <a:spcPts val="0"/>
              </a:spcBef>
              <a:buNone/>
            </a:pPr>
            <a:r>
              <a:rPr lang="en-US" dirty="0">
                <a:latin typeface="Calibri" panose="020F0502020204030204" pitchFamily="34" charset="0"/>
                <a:cs typeface="Calibri" panose="020F0502020204030204" pitchFamily="34" charset="0"/>
              </a:rPr>
              <a:t>Why Pivot Tables?</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Creating a Pivot Table</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2-Dimensional pivots, and more</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Filtering Pivot Tables</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Exercise</a:t>
            </a:r>
          </a:p>
          <a:p>
            <a:pPr marL="0" indent="0" algn="ctr">
              <a:lnSpc>
                <a:spcPct val="150000"/>
              </a:lnSpc>
              <a:spcBef>
                <a:spcPts val="0"/>
              </a:spcBef>
              <a:buNone/>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pivot tables?</a:t>
            </a:r>
            <a:endParaRPr lang="en-US" dirty="0"/>
          </a:p>
        </p:txBody>
      </p:sp>
      <p:sp>
        <p:nvSpPr>
          <p:cNvPr id="4" name="Footer Placeholder 3">
            <a:extLst>
              <a:ext uri="{FF2B5EF4-FFF2-40B4-BE49-F238E27FC236}">
                <a16:creationId xmlns:a16="http://schemas.microsoft.com/office/drawing/2014/main" id="{16A74537-FDC2-7548-B999-DF3758071ACB}"/>
              </a:ext>
            </a:extLst>
          </p:cNvPr>
          <p:cNvSpPr>
            <a:spLocks noGrp="1"/>
          </p:cNvSpPr>
          <p:nvPr>
            <p:ph type="ftr" sz="quarter" idx="11"/>
          </p:nvPr>
        </p:nvSpPr>
        <p:spPr/>
        <p:txBody>
          <a:bodyPr/>
          <a:lstStyle/>
          <a:p>
            <a:r>
              <a:rPr lang="en-US"/>
              <a:t>Bank of America</a:t>
            </a:r>
          </a:p>
        </p:txBody>
      </p:sp>
      <p:sp>
        <p:nvSpPr>
          <p:cNvPr id="5" name="Slide Number Placeholder 4">
            <a:extLst>
              <a:ext uri="{FF2B5EF4-FFF2-40B4-BE49-F238E27FC236}">
                <a16:creationId xmlns:a16="http://schemas.microsoft.com/office/drawing/2014/main" id="{2340D65E-B265-184E-840D-E79A1EC4983A}"/>
              </a:ext>
            </a:extLst>
          </p:cNvPr>
          <p:cNvSpPr>
            <a:spLocks noGrp="1"/>
          </p:cNvSpPr>
          <p:nvPr>
            <p:ph type="sldNum" sz="quarter" idx="12"/>
          </p:nvPr>
        </p:nvSpPr>
        <p:spPr/>
        <p:txBody>
          <a:bodyPr/>
          <a:lstStyle/>
          <a:p>
            <a:fld id="{523A240F-EAFE-E84F-B44C-6D7A08E0E409}" type="slidenum">
              <a:rPr lang="en-US" smtClean="0"/>
              <a:t>3</a:t>
            </a:fld>
            <a:endParaRPr lang="en-US"/>
          </a:p>
        </p:txBody>
      </p:sp>
    </p:spTree>
    <p:extLst>
      <p:ext uri="{BB962C8B-B14F-4D97-AF65-F5344CB8AC3E}">
        <p14:creationId xmlns:p14="http://schemas.microsoft.com/office/powerpoint/2010/main" val="20747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52123D-FF85-5405-EDB9-89362A6E9C9F}"/>
              </a:ext>
            </a:extLst>
          </p:cNvPr>
          <p:cNvSpPr>
            <a:spLocks noGrp="1"/>
          </p:cNvSpPr>
          <p:nvPr>
            <p:ph type="ctrTitle"/>
          </p:nvPr>
        </p:nvSpPr>
        <p:spPr/>
        <p:txBody>
          <a:bodyPr/>
          <a:lstStyle/>
          <a:p>
            <a:r>
              <a:rPr lang="en-CA" dirty="0"/>
              <a:t>Creating a pivot table</a:t>
            </a:r>
            <a:endParaRPr lang="en-US" dirty="0"/>
          </a:p>
        </p:txBody>
      </p:sp>
      <p:grpSp>
        <p:nvGrpSpPr>
          <p:cNvPr id="4" name="Group 3">
            <a:extLst>
              <a:ext uri="{FF2B5EF4-FFF2-40B4-BE49-F238E27FC236}">
                <a16:creationId xmlns:a16="http://schemas.microsoft.com/office/drawing/2014/main" id="{3825CC9D-07D0-27B8-A73B-98434F2F05D8}"/>
              </a:ext>
            </a:extLst>
          </p:cNvPr>
          <p:cNvGrpSpPr/>
          <p:nvPr/>
        </p:nvGrpSpPr>
        <p:grpSpPr>
          <a:xfrm>
            <a:off x="1199455" y="1345743"/>
            <a:ext cx="4896545" cy="4510441"/>
            <a:chOff x="767408" y="1300223"/>
            <a:chExt cx="4896545" cy="4510441"/>
          </a:xfrm>
        </p:grpSpPr>
        <p:pic>
          <p:nvPicPr>
            <p:cNvPr id="5" name="Picture 4">
              <a:extLst>
                <a:ext uri="{FF2B5EF4-FFF2-40B4-BE49-F238E27FC236}">
                  <a16:creationId xmlns:a16="http://schemas.microsoft.com/office/drawing/2014/main" id="{56F0F72F-11EE-69A2-A84A-F218B2A9A0B7}"/>
                </a:ext>
              </a:extLst>
            </p:cNvPr>
            <p:cNvPicPr>
              <a:picLocks noChangeAspect="1"/>
            </p:cNvPicPr>
            <p:nvPr/>
          </p:nvPicPr>
          <p:blipFill rotWithShape="1">
            <a:blip r:embed="rId3"/>
            <a:srcRect l="9304" t="9051" r="48819" b="36303"/>
            <a:stretch/>
          </p:blipFill>
          <p:spPr>
            <a:xfrm>
              <a:off x="767408" y="2110894"/>
              <a:ext cx="4896545" cy="3699770"/>
            </a:xfrm>
            <a:prstGeom prst="rect">
              <a:avLst/>
            </a:prstGeom>
          </p:spPr>
        </p:pic>
        <p:grpSp>
          <p:nvGrpSpPr>
            <p:cNvPr id="6" name="Group 5">
              <a:extLst>
                <a:ext uri="{FF2B5EF4-FFF2-40B4-BE49-F238E27FC236}">
                  <a16:creationId xmlns:a16="http://schemas.microsoft.com/office/drawing/2014/main" id="{91D75389-A422-F538-30D9-F0C52B4BC101}"/>
                </a:ext>
              </a:extLst>
            </p:cNvPr>
            <p:cNvGrpSpPr/>
            <p:nvPr/>
          </p:nvGrpSpPr>
          <p:grpSpPr>
            <a:xfrm>
              <a:off x="789553" y="1300223"/>
              <a:ext cx="4874400" cy="1696729"/>
              <a:chOff x="789553" y="1300223"/>
              <a:chExt cx="4874400" cy="1696729"/>
            </a:xfrm>
          </p:grpSpPr>
          <p:sp>
            <p:nvSpPr>
              <p:cNvPr id="7" name="Rectangle 6">
                <a:extLst>
                  <a:ext uri="{FF2B5EF4-FFF2-40B4-BE49-F238E27FC236}">
                    <a16:creationId xmlns:a16="http://schemas.microsoft.com/office/drawing/2014/main" id="{BE5E8843-F6D4-7DE3-9F64-B9D0D220ECC6}"/>
                  </a:ext>
                </a:extLst>
              </p:cNvPr>
              <p:cNvSpPr/>
              <p:nvPr/>
            </p:nvSpPr>
            <p:spPr>
              <a:xfrm>
                <a:off x="789553" y="2276872"/>
                <a:ext cx="481911" cy="720080"/>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D6C5ED0-6761-B2D1-1F30-A3E3E590FB78}"/>
                  </a:ext>
                </a:extLst>
              </p:cNvPr>
              <p:cNvSpPr/>
              <p:nvPr/>
            </p:nvSpPr>
            <p:spPr>
              <a:xfrm>
                <a:off x="812138" y="1300223"/>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id="{F4F2A828-FA9D-09CA-70E7-A11127CD31BF}"/>
                  </a:ext>
                </a:extLst>
              </p:cNvPr>
              <p:cNvSpPr txBox="1"/>
              <p:nvPr/>
            </p:nvSpPr>
            <p:spPr>
              <a:xfrm>
                <a:off x="1367495" y="1372230"/>
                <a:ext cx="4296458" cy="646331"/>
              </a:xfrm>
              <a:prstGeom prst="rect">
                <a:avLst/>
              </a:prstGeom>
              <a:noFill/>
            </p:spPr>
            <p:txBody>
              <a:bodyPr wrap="square" rtlCol="0">
                <a:spAutoFit/>
              </a:bodyPr>
              <a:lstStyle/>
              <a:p>
                <a:r>
                  <a:rPr lang="en-GB" dirty="0">
                    <a:latin typeface="+mn-lt"/>
                  </a:rPr>
                  <a:t>Select your data range, click the </a:t>
                </a:r>
                <a:r>
                  <a:rPr lang="en-GB" b="1" dirty="0">
                    <a:latin typeface="+mn-lt"/>
                  </a:rPr>
                  <a:t>Insert </a:t>
                </a:r>
                <a:r>
                  <a:rPr lang="en-GB" dirty="0">
                    <a:latin typeface="+mn-lt"/>
                  </a:rPr>
                  <a:t>tab and choose </a:t>
                </a:r>
                <a:r>
                  <a:rPr lang="en-GB" b="1" dirty="0">
                    <a:latin typeface="+mn-lt"/>
                  </a:rPr>
                  <a:t>Pivot Table</a:t>
                </a:r>
                <a:r>
                  <a:rPr lang="en-GB" dirty="0">
                    <a:latin typeface="+mn-lt"/>
                  </a:rPr>
                  <a:t>.</a:t>
                </a:r>
              </a:p>
            </p:txBody>
          </p:sp>
        </p:grpSp>
      </p:grpSp>
      <p:grpSp>
        <p:nvGrpSpPr>
          <p:cNvPr id="10" name="Group 9">
            <a:extLst>
              <a:ext uri="{FF2B5EF4-FFF2-40B4-BE49-F238E27FC236}">
                <a16:creationId xmlns:a16="http://schemas.microsoft.com/office/drawing/2014/main" id="{006BC690-0D15-9A34-CD45-6F67165B09CC}"/>
              </a:ext>
            </a:extLst>
          </p:cNvPr>
          <p:cNvGrpSpPr/>
          <p:nvPr/>
        </p:nvGrpSpPr>
        <p:grpSpPr>
          <a:xfrm>
            <a:off x="6096000" y="1373971"/>
            <a:ext cx="4851815" cy="4501839"/>
            <a:chOff x="6404739" y="1300223"/>
            <a:chExt cx="4851815" cy="4501839"/>
          </a:xfrm>
        </p:grpSpPr>
        <p:pic>
          <p:nvPicPr>
            <p:cNvPr id="11" name="Picture 10">
              <a:extLst>
                <a:ext uri="{FF2B5EF4-FFF2-40B4-BE49-F238E27FC236}">
                  <a16:creationId xmlns:a16="http://schemas.microsoft.com/office/drawing/2014/main" id="{1FAFB1F8-464C-5F27-BE6A-92DB06D6B32A}"/>
                </a:ext>
              </a:extLst>
            </p:cNvPr>
            <p:cNvPicPr>
              <a:picLocks noChangeAspect="1"/>
            </p:cNvPicPr>
            <p:nvPr/>
          </p:nvPicPr>
          <p:blipFill>
            <a:blip r:embed="rId4"/>
            <a:stretch>
              <a:fillRect/>
            </a:stretch>
          </p:blipFill>
          <p:spPr>
            <a:xfrm>
              <a:off x="6528048" y="2132856"/>
              <a:ext cx="4529683" cy="3669206"/>
            </a:xfrm>
            <a:prstGeom prst="rect">
              <a:avLst/>
            </a:prstGeom>
          </p:spPr>
        </p:pic>
        <p:sp>
          <p:nvSpPr>
            <p:cNvPr id="12" name="Oval 11">
              <a:extLst>
                <a:ext uri="{FF2B5EF4-FFF2-40B4-BE49-F238E27FC236}">
                  <a16:creationId xmlns:a16="http://schemas.microsoft.com/office/drawing/2014/main" id="{916D4CD6-76A9-F98C-BBAB-90CE7F5D00C5}"/>
                </a:ext>
              </a:extLst>
            </p:cNvPr>
            <p:cNvSpPr/>
            <p:nvPr/>
          </p:nvSpPr>
          <p:spPr>
            <a:xfrm>
              <a:off x="6404739" y="1300223"/>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59008590-644C-3EE9-5759-EADC7C00B08F}"/>
                </a:ext>
              </a:extLst>
            </p:cNvPr>
            <p:cNvSpPr txBox="1"/>
            <p:nvPr/>
          </p:nvSpPr>
          <p:spPr>
            <a:xfrm>
              <a:off x="6960096" y="1372230"/>
              <a:ext cx="4296458" cy="369332"/>
            </a:xfrm>
            <a:prstGeom prst="rect">
              <a:avLst/>
            </a:prstGeom>
            <a:noFill/>
          </p:spPr>
          <p:txBody>
            <a:bodyPr wrap="square" rtlCol="0">
              <a:spAutoFit/>
            </a:bodyPr>
            <a:lstStyle/>
            <a:p>
              <a:r>
                <a:rPr lang="en-GB" dirty="0">
                  <a:latin typeface="+mn-lt"/>
                </a:rPr>
                <a:t>Select your options from the wizard.</a:t>
              </a:r>
            </a:p>
          </p:txBody>
        </p:sp>
      </p:grpSp>
    </p:spTree>
    <p:extLst>
      <p:ext uri="{BB962C8B-B14F-4D97-AF65-F5344CB8AC3E}">
        <p14:creationId xmlns:p14="http://schemas.microsoft.com/office/powerpoint/2010/main" val="104573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F9DFEB-5942-4F58-01D3-98F89BE4A359}"/>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0655AC62-16ED-87DC-5D94-4C9CFACF3FF1}"/>
              </a:ext>
            </a:extLst>
          </p:cNvPr>
          <p:cNvGrpSpPr/>
          <p:nvPr/>
        </p:nvGrpSpPr>
        <p:grpSpPr>
          <a:xfrm>
            <a:off x="1884343" y="990450"/>
            <a:ext cx="5447273" cy="432048"/>
            <a:chOff x="648727" y="1196752"/>
            <a:chExt cx="5447273" cy="432048"/>
          </a:xfrm>
        </p:grpSpPr>
        <p:sp>
          <p:nvSpPr>
            <p:cNvPr id="5" name="Oval 4">
              <a:extLst>
                <a:ext uri="{FF2B5EF4-FFF2-40B4-BE49-F238E27FC236}">
                  <a16:creationId xmlns:a16="http://schemas.microsoft.com/office/drawing/2014/main" id="{C1F77D52-3E0A-A74A-42A7-A40DE32F61BD}"/>
                </a:ext>
              </a:extLst>
            </p:cNvPr>
            <p:cNvSpPr/>
            <p:nvPr/>
          </p:nvSpPr>
          <p:spPr>
            <a:xfrm>
              <a:off x="648727" y="1196752"/>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TextBox 5">
              <a:extLst>
                <a:ext uri="{FF2B5EF4-FFF2-40B4-BE49-F238E27FC236}">
                  <a16:creationId xmlns:a16="http://schemas.microsoft.com/office/drawing/2014/main" id="{26363844-772D-E66F-B8EE-1061842B9703}"/>
                </a:ext>
              </a:extLst>
            </p:cNvPr>
            <p:cNvSpPr txBox="1"/>
            <p:nvPr/>
          </p:nvSpPr>
          <p:spPr>
            <a:xfrm>
              <a:off x="1271464" y="1259468"/>
              <a:ext cx="4824536" cy="369332"/>
            </a:xfrm>
            <a:prstGeom prst="rect">
              <a:avLst/>
            </a:prstGeom>
            <a:noFill/>
          </p:spPr>
          <p:txBody>
            <a:bodyPr wrap="square" rtlCol="0">
              <a:spAutoFit/>
            </a:bodyPr>
            <a:lstStyle/>
            <a:p>
              <a:r>
                <a:rPr lang="en-GB" dirty="0">
                  <a:latin typeface="+mn-lt"/>
                </a:rPr>
                <a:t>This creates an empty pivot table.</a:t>
              </a:r>
            </a:p>
          </p:txBody>
        </p:sp>
      </p:grpSp>
      <p:pic>
        <p:nvPicPr>
          <p:cNvPr id="7" name="Picture 6">
            <a:extLst>
              <a:ext uri="{FF2B5EF4-FFF2-40B4-BE49-F238E27FC236}">
                <a16:creationId xmlns:a16="http://schemas.microsoft.com/office/drawing/2014/main" id="{64C8F988-A72D-B1DD-578A-13EE346BEF22}"/>
              </a:ext>
            </a:extLst>
          </p:cNvPr>
          <p:cNvPicPr>
            <a:picLocks noChangeAspect="1"/>
          </p:cNvPicPr>
          <p:nvPr/>
        </p:nvPicPr>
        <p:blipFill>
          <a:blip r:embed="rId3"/>
          <a:stretch>
            <a:fillRect/>
          </a:stretch>
        </p:blipFill>
        <p:spPr>
          <a:xfrm>
            <a:off x="1884343" y="1638522"/>
            <a:ext cx="8898490" cy="4416064"/>
          </a:xfrm>
          <a:prstGeom prst="rect">
            <a:avLst/>
          </a:prstGeom>
        </p:spPr>
      </p:pic>
    </p:spTree>
    <p:extLst>
      <p:ext uri="{BB962C8B-B14F-4D97-AF65-F5344CB8AC3E}">
        <p14:creationId xmlns:p14="http://schemas.microsoft.com/office/powerpoint/2010/main" val="42695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7302A6-2F37-CE84-8664-7AB3895BE4A6}"/>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F134F4DA-AB43-77D7-652D-CF4F2CE57F10}"/>
              </a:ext>
            </a:extLst>
          </p:cNvPr>
          <p:cNvGrpSpPr/>
          <p:nvPr/>
        </p:nvGrpSpPr>
        <p:grpSpPr>
          <a:xfrm>
            <a:off x="903890" y="1230563"/>
            <a:ext cx="10843053" cy="698881"/>
            <a:chOff x="835371" y="1140426"/>
            <a:chExt cx="8964513" cy="698881"/>
          </a:xfrm>
        </p:grpSpPr>
        <p:sp>
          <p:nvSpPr>
            <p:cNvPr id="5" name="Oval 4">
              <a:extLst>
                <a:ext uri="{FF2B5EF4-FFF2-40B4-BE49-F238E27FC236}">
                  <a16:creationId xmlns:a16="http://schemas.microsoft.com/office/drawing/2014/main" id="{D95A8C69-1529-01A0-CA45-BCB9A4EAB23B}"/>
                </a:ext>
              </a:extLst>
            </p:cNvPr>
            <p:cNvSpPr/>
            <p:nvPr/>
          </p:nvSpPr>
          <p:spPr>
            <a:xfrm>
              <a:off x="835371" y="1140426"/>
              <a:ext cx="384386" cy="435776"/>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TextBox 5">
              <a:extLst>
                <a:ext uri="{FF2B5EF4-FFF2-40B4-BE49-F238E27FC236}">
                  <a16:creationId xmlns:a16="http://schemas.microsoft.com/office/drawing/2014/main" id="{6CFCDB91-8598-847D-2BA7-E9A46B2F0F7A}"/>
                </a:ext>
              </a:extLst>
            </p:cNvPr>
            <p:cNvSpPr txBox="1"/>
            <p:nvPr/>
          </p:nvSpPr>
          <p:spPr>
            <a:xfrm>
              <a:off x="1271464" y="1192976"/>
              <a:ext cx="8528420" cy="646331"/>
            </a:xfrm>
            <a:prstGeom prst="rect">
              <a:avLst/>
            </a:prstGeom>
            <a:noFill/>
          </p:spPr>
          <p:txBody>
            <a:bodyPr wrap="square" rtlCol="0">
              <a:spAutoFit/>
            </a:bodyPr>
            <a:lstStyle/>
            <a:p>
              <a:r>
                <a:rPr lang="en-GB" dirty="0"/>
                <a:t>To populate the pivot table, drag and drop from the </a:t>
              </a:r>
              <a:r>
                <a:rPr lang="en-GB" b="1" dirty="0"/>
                <a:t>Fields </a:t>
              </a:r>
              <a:r>
                <a:rPr lang="en-GB" dirty="0"/>
                <a:t>list into either </a:t>
              </a:r>
              <a:r>
                <a:rPr lang="en-GB" b="1" dirty="0"/>
                <a:t>Filters</a:t>
              </a:r>
              <a:r>
                <a:rPr lang="en-GB" dirty="0"/>
                <a:t>, </a:t>
              </a:r>
              <a:r>
                <a:rPr lang="en-GB" b="1" dirty="0"/>
                <a:t>Columns</a:t>
              </a:r>
              <a:r>
                <a:rPr lang="en-GB" dirty="0"/>
                <a:t>, </a:t>
              </a:r>
              <a:r>
                <a:rPr lang="en-GB" b="1" dirty="0"/>
                <a:t>Rows</a:t>
              </a:r>
              <a:r>
                <a:rPr lang="en-GB" dirty="0"/>
                <a:t> or </a:t>
              </a:r>
              <a:r>
                <a:rPr lang="en-GB" b="1" dirty="0"/>
                <a:t>Values</a:t>
              </a:r>
              <a:r>
                <a:rPr lang="en-GB" dirty="0"/>
                <a:t>.</a:t>
              </a:r>
            </a:p>
          </p:txBody>
        </p:sp>
      </p:grpSp>
      <p:pic>
        <p:nvPicPr>
          <p:cNvPr id="7" name="Picture 6">
            <a:extLst>
              <a:ext uri="{FF2B5EF4-FFF2-40B4-BE49-F238E27FC236}">
                <a16:creationId xmlns:a16="http://schemas.microsoft.com/office/drawing/2014/main" id="{88DCF96C-73D0-2D9D-433E-FE2E313617AA}"/>
              </a:ext>
            </a:extLst>
          </p:cNvPr>
          <p:cNvPicPr>
            <a:picLocks noChangeAspect="1"/>
          </p:cNvPicPr>
          <p:nvPr/>
        </p:nvPicPr>
        <p:blipFill rotWithShape="1">
          <a:blip r:embed="rId3"/>
          <a:srcRect l="48653" b="42299"/>
          <a:stretch/>
        </p:blipFill>
        <p:spPr>
          <a:xfrm>
            <a:off x="1554953" y="2229982"/>
            <a:ext cx="3565804" cy="3284502"/>
          </a:xfrm>
          <a:prstGeom prst="rect">
            <a:avLst/>
          </a:prstGeom>
        </p:spPr>
      </p:pic>
      <p:pic>
        <p:nvPicPr>
          <p:cNvPr id="8" name="Picture 7">
            <a:extLst>
              <a:ext uri="{FF2B5EF4-FFF2-40B4-BE49-F238E27FC236}">
                <a16:creationId xmlns:a16="http://schemas.microsoft.com/office/drawing/2014/main" id="{A97B3EEC-A853-064C-53A9-B35B25CCDF9A}"/>
              </a:ext>
            </a:extLst>
          </p:cNvPr>
          <p:cNvPicPr>
            <a:picLocks noChangeAspect="1"/>
          </p:cNvPicPr>
          <p:nvPr/>
        </p:nvPicPr>
        <p:blipFill rotWithShape="1">
          <a:blip r:embed="rId4"/>
          <a:srcRect l="70402" t="60332" b="1135"/>
          <a:stretch/>
        </p:blipFill>
        <p:spPr>
          <a:xfrm>
            <a:off x="5361762" y="2229982"/>
            <a:ext cx="5083835" cy="3284502"/>
          </a:xfrm>
          <a:prstGeom prst="rect">
            <a:avLst/>
          </a:prstGeom>
        </p:spPr>
      </p:pic>
    </p:spTree>
    <p:extLst>
      <p:ext uri="{BB962C8B-B14F-4D97-AF65-F5344CB8AC3E}">
        <p14:creationId xmlns:p14="http://schemas.microsoft.com/office/powerpoint/2010/main" val="398035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3CCE0-178F-D339-8E99-9BB391BE65AC}"/>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AEA28956-FE9B-B102-25A0-FC19BCD2F500}"/>
              </a:ext>
            </a:extLst>
          </p:cNvPr>
          <p:cNvGrpSpPr/>
          <p:nvPr/>
        </p:nvGrpSpPr>
        <p:grpSpPr>
          <a:xfrm>
            <a:off x="646944" y="1172036"/>
            <a:ext cx="10426064" cy="702264"/>
            <a:chOff x="827092" y="1102162"/>
            <a:chExt cx="12638295" cy="702264"/>
          </a:xfrm>
        </p:grpSpPr>
        <p:sp>
          <p:nvSpPr>
            <p:cNvPr id="5" name="Oval 4">
              <a:extLst>
                <a:ext uri="{FF2B5EF4-FFF2-40B4-BE49-F238E27FC236}">
                  <a16:creationId xmlns:a16="http://schemas.microsoft.com/office/drawing/2014/main" id="{7F813007-CCE8-10FA-E080-C5EA9673CD65}"/>
                </a:ext>
              </a:extLst>
            </p:cNvPr>
            <p:cNvSpPr/>
            <p:nvPr/>
          </p:nvSpPr>
          <p:spPr>
            <a:xfrm>
              <a:off x="827092" y="1102162"/>
              <a:ext cx="523663" cy="432000"/>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TextBox 5">
              <a:extLst>
                <a:ext uri="{FF2B5EF4-FFF2-40B4-BE49-F238E27FC236}">
                  <a16:creationId xmlns:a16="http://schemas.microsoft.com/office/drawing/2014/main" id="{36A4D367-06D8-5F27-28F8-17A9E30CDAA9}"/>
                </a:ext>
              </a:extLst>
            </p:cNvPr>
            <p:cNvSpPr txBox="1"/>
            <p:nvPr/>
          </p:nvSpPr>
          <p:spPr>
            <a:xfrm>
              <a:off x="1439818" y="1158095"/>
              <a:ext cx="12025569" cy="646331"/>
            </a:xfrm>
            <a:prstGeom prst="rect">
              <a:avLst/>
            </a:prstGeom>
            <a:noFill/>
          </p:spPr>
          <p:txBody>
            <a:bodyPr wrap="square" rtlCol="0">
              <a:spAutoFit/>
            </a:bodyPr>
            <a:lstStyle/>
            <a:p>
              <a:r>
                <a:rPr lang="en-GB" dirty="0"/>
                <a:t>For example: to create a table showing donations by recipient by year, the wizard will look like this</a:t>
              </a:r>
            </a:p>
          </p:txBody>
        </p:sp>
      </p:grpSp>
      <p:pic>
        <p:nvPicPr>
          <p:cNvPr id="7" name="Picture 6">
            <a:extLst>
              <a:ext uri="{FF2B5EF4-FFF2-40B4-BE49-F238E27FC236}">
                <a16:creationId xmlns:a16="http://schemas.microsoft.com/office/drawing/2014/main" id="{EA6E25DF-C02A-10AC-A848-57F71CE472BC}"/>
              </a:ext>
            </a:extLst>
          </p:cNvPr>
          <p:cNvPicPr>
            <a:picLocks noChangeAspect="1"/>
          </p:cNvPicPr>
          <p:nvPr/>
        </p:nvPicPr>
        <p:blipFill rotWithShape="1">
          <a:blip r:embed="rId3"/>
          <a:srcRect l="48653" b="42299"/>
          <a:stretch/>
        </p:blipFill>
        <p:spPr>
          <a:xfrm>
            <a:off x="1784659" y="2184157"/>
            <a:ext cx="3517882" cy="3240360"/>
          </a:xfrm>
          <a:prstGeom prst="rect">
            <a:avLst/>
          </a:prstGeom>
        </p:spPr>
      </p:pic>
      <p:pic>
        <p:nvPicPr>
          <p:cNvPr id="8" name="Picture 7">
            <a:extLst>
              <a:ext uri="{FF2B5EF4-FFF2-40B4-BE49-F238E27FC236}">
                <a16:creationId xmlns:a16="http://schemas.microsoft.com/office/drawing/2014/main" id="{1E7F357E-1C22-E2FE-8223-98F229B91CF2}"/>
              </a:ext>
            </a:extLst>
          </p:cNvPr>
          <p:cNvPicPr>
            <a:picLocks noChangeAspect="1"/>
          </p:cNvPicPr>
          <p:nvPr/>
        </p:nvPicPr>
        <p:blipFill rotWithShape="1">
          <a:blip r:embed="rId4"/>
          <a:srcRect l="70402" t="60332" b="1135"/>
          <a:stretch/>
        </p:blipFill>
        <p:spPr>
          <a:xfrm>
            <a:off x="5649664" y="2184157"/>
            <a:ext cx="5015511" cy="3240360"/>
          </a:xfrm>
          <a:prstGeom prst="rect">
            <a:avLst/>
          </a:prstGeom>
        </p:spPr>
      </p:pic>
    </p:spTree>
    <p:extLst>
      <p:ext uri="{BB962C8B-B14F-4D97-AF65-F5344CB8AC3E}">
        <p14:creationId xmlns:p14="http://schemas.microsoft.com/office/powerpoint/2010/main" val="182943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23B8E1-5D92-EA42-5A77-48382265E65E}"/>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967B6104-35C4-A5AC-AB0D-688637391252}"/>
              </a:ext>
            </a:extLst>
          </p:cNvPr>
          <p:cNvGrpSpPr/>
          <p:nvPr/>
        </p:nvGrpSpPr>
        <p:grpSpPr>
          <a:xfrm>
            <a:off x="659900" y="1228420"/>
            <a:ext cx="8896351" cy="432048"/>
            <a:chOff x="648727" y="1196752"/>
            <a:chExt cx="8896351" cy="432048"/>
          </a:xfrm>
        </p:grpSpPr>
        <p:sp>
          <p:nvSpPr>
            <p:cNvPr id="5" name="Oval 4">
              <a:extLst>
                <a:ext uri="{FF2B5EF4-FFF2-40B4-BE49-F238E27FC236}">
                  <a16:creationId xmlns:a16="http://schemas.microsoft.com/office/drawing/2014/main" id="{A6A665FA-E24B-6B71-1967-FA18063C64FC}"/>
                </a:ext>
              </a:extLst>
            </p:cNvPr>
            <p:cNvSpPr/>
            <p:nvPr/>
          </p:nvSpPr>
          <p:spPr>
            <a:xfrm>
              <a:off x="648727" y="1196752"/>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TextBox 5">
              <a:extLst>
                <a:ext uri="{FF2B5EF4-FFF2-40B4-BE49-F238E27FC236}">
                  <a16:creationId xmlns:a16="http://schemas.microsoft.com/office/drawing/2014/main" id="{8245A09F-99F0-8A58-CA65-DA451451AF51}"/>
                </a:ext>
              </a:extLst>
            </p:cNvPr>
            <p:cNvSpPr txBox="1"/>
            <p:nvPr/>
          </p:nvSpPr>
          <p:spPr>
            <a:xfrm>
              <a:off x="1271464" y="1259468"/>
              <a:ext cx="8273614" cy="369332"/>
            </a:xfrm>
            <a:prstGeom prst="rect">
              <a:avLst/>
            </a:prstGeom>
            <a:noFill/>
          </p:spPr>
          <p:txBody>
            <a:bodyPr wrap="square" rtlCol="0">
              <a:spAutoFit/>
            </a:bodyPr>
            <a:lstStyle/>
            <a:p>
              <a:r>
                <a:rPr lang="en-GB" dirty="0">
                  <a:latin typeface="+mn-lt"/>
                </a:rPr>
                <a:t>… to give the following result:</a:t>
              </a:r>
            </a:p>
          </p:txBody>
        </p:sp>
      </p:grpSp>
      <p:pic>
        <p:nvPicPr>
          <p:cNvPr id="7" name="Picture 6">
            <a:extLst>
              <a:ext uri="{FF2B5EF4-FFF2-40B4-BE49-F238E27FC236}">
                <a16:creationId xmlns:a16="http://schemas.microsoft.com/office/drawing/2014/main" id="{C8BCE78A-96CE-A047-E058-5168C59DCE84}"/>
              </a:ext>
            </a:extLst>
          </p:cNvPr>
          <p:cNvPicPr>
            <a:picLocks noChangeAspect="1"/>
          </p:cNvPicPr>
          <p:nvPr/>
        </p:nvPicPr>
        <p:blipFill>
          <a:blip r:embed="rId3"/>
          <a:stretch>
            <a:fillRect/>
          </a:stretch>
        </p:blipFill>
        <p:spPr>
          <a:xfrm>
            <a:off x="1426030" y="1997422"/>
            <a:ext cx="8894308" cy="3161306"/>
          </a:xfrm>
          <a:prstGeom prst="rect">
            <a:avLst/>
          </a:prstGeom>
        </p:spPr>
      </p:pic>
    </p:spTree>
    <p:extLst>
      <p:ext uri="{BB962C8B-B14F-4D97-AF65-F5344CB8AC3E}">
        <p14:creationId xmlns:p14="http://schemas.microsoft.com/office/powerpoint/2010/main" val="87743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18686-AD2D-DEFD-EC55-30DE05143A2F}"/>
              </a:ext>
            </a:extLst>
          </p:cNvPr>
          <p:cNvSpPr>
            <a:spLocks noGrp="1"/>
          </p:cNvSpPr>
          <p:nvPr>
            <p:ph type="ctrTitle"/>
          </p:nvPr>
        </p:nvSpPr>
        <p:spPr/>
        <p:txBody>
          <a:bodyPr/>
          <a:lstStyle/>
          <a:p>
            <a:r>
              <a:rPr lang="en-CA" dirty="0"/>
              <a:t>Filtering pivot tables</a:t>
            </a:r>
            <a:endParaRPr lang="en-US" dirty="0"/>
          </a:p>
        </p:txBody>
      </p:sp>
      <p:sp>
        <p:nvSpPr>
          <p:cNvPr id="4" name="TextBox 3">
            <a:extLst>
              <a:ext uri="{FF2B5EF4-FFF2-40B4-BE49-F238E27FC236}">
                <a16:creationId xmlns:a16="http://schemas.microsoft.com/office/drawing/2014/main" id="{96229D0E-D1DC-089E-88E2-F5476A7771FE}"/>
              </a:ext>
            </a:extLst>
          </p:cNvPr>
          <p:cNvSpPr txBox="1"/>
          <p:nvPr/>
        </p:nvSpPr>
        <p:spPr>
          <a:xfrm>
            <a:off x="404812" y="977900"/>
            <a:ext cx="11394706" cy="646331"/>
          </a:xfrm>
          <a:prstGeom prst="rect">
            <a:avLst/>
          </a:prstGeom>
          <a:noFill/>
        </p:spPr>
        <p:txBody>
          <a:bodyPr wrap="square" rtlCol="0">
            <a:spAutoFit/>
          </a:bodyPr>
          <a:lstStyle/>
          <a:p>
            <a:r>
              <a:rPr lang="en-GB" b="1" dirty="0">
                <a:latin typeface="+mn-lt"/>
              </a:rPr>
              <a:t>If the dataset is too large for even a pivot table to reduce to a manageable size, or you need extra granularity, add a filter or filters.</a:t>
            </a:r>
          </a:p>
        </p:txBody>
      </p:sp>
      <p:grpSp>
        <p:nvGrpSpPr>
          <p:cNvPr id="5" name="Group 4">
            <a:extLst>
              <a:ext uri="{FF2B5EF4-FFF2-40B4-BE49-F238E27FC236}">
                <a16:creationId xmlns:a16="http://schemas.microsoft.com/office/drawing/2014/main" id="{CAA29F63-08CC-E343-4B57-4E2408B409E1}"/>
              </a:ext>
            </a:extLst>
          </p:cNvPr>
          <p:cNvGrpSpPr/>
          <p:nvPr/>
        </p:nvGrpSpPr>
        <p:grpSpPr>
          <a:xfrm>
            <a:off x="1743709" y="2056346"/>
            <a:ext cx="3945312" cy="3577473"/>
            <a:chOff x="1285984" y="1844824"/>
            <a:chExt cx="4397237" cy="3964076"/>
          </a:xfrm>
        </p:grpSpPr>
        <p:sp>
          <p:nvSpPr>
            <p:cNvPr id="6" name="Oval 5">
              <a:extLst>
                <a:ext uri="{FF2B5EF4-FFF2-40B4-BE49-F238E27FC236}">
                  <a16:creationId xmlns:a16="http://schemas.microsoft.com/office/drawing/2014/main" id="{0D345EA2-2A43-DD3F-A778-0AD748942C73}"/>
                </a:ext>
              </a:extLst>
            </p:cNvPr>
            <p:cNvSpPr/>
            <p:nvPr/>
          </p:nvSpPr>
          <p:spPr>
            <a:xfrm>
              <a:off x="1327512" y="1844824"/>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7" name="Picture 6">
              <a:extLst>
                <a:ext uri="{FF2B5EF4-FFF2-40B4-BE49-F238E27FC236}">
                  <a16:creationId xmlns:a16="http://schemas.microsoft.com/office/drawing/2014/main" id="{9519A975-DCC9-8643-A040-3A5DCC8A0B47}"/>
                </a:ext>
              </a:extLst>
            </p:cNvPr>
            <p:cNvPicPr>
              <a:picLocks noChangeAspect="1"/>
            </p:cNvPicPr>
            <p:nvPr/>
          </p:nvPicPr>
          <p:blipFill>
            <a:blip r:embed="rId3"/>
            <a:stretch>
              <a:fillRect/>
            </a:stretch>
          </p:blipFill>
          <p:spPr>
            <a:xfrm>
              <a:off x="1285984" y="2784509"/>
              <a:ext cx="4397237" cy="3024391"/>
            </a:xfrm>
            <a:prstGeom prst="rect">
              <a:avLst/>
            </a:prstGeom>
          </p:spPr>
        </p:pic>
        <p:sp>
          <p:nvSpPr>
            <p:cNvPr id="8" name="Rectangle 7">
              <a:extLst>
                <a:ext uri="{FF2B5EF4-FFF2-40B4-BE49-F238E27FC236}">
                  <a16:creationId xmlns:a16="http://schemas.microsoft.com/office/drawing/2014/main" id="{48831BE7-6632-B9D7-98BF-AC54CBD1234B}"/>
                </a:ext>
              </a:extLst>
            </p:cNvPr>
            <p:cNvSpPr/>
            <p:nvPr/>
          </p:nvSpPr>
          <p:spPr>
            <a:xfrm>
              <a:off x="1415480" y="3291965"/>
              <a:ext cx="2020563" cy="26753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ACB6FA16-4E7C-75FC-E23C-B54CC4211F9C}"/>
                </a:ext>
              </a:extLst>
            </p:cNvPr>
            <p:cNvSpPr txBox="1"/>
            <p:nvPr/>
          </p:nvSpPr>
          <p:spPr>
            <a:xfrm>
              <a:off x="1847900" y="1901930"/>
              <a:ext cx="3269877" cy="409244"/>
            </a:xfrm>
            <a:prstGeom prst="rect">
              <a:avLst/>
            </a:prstGeom>
            <a:noFill/>
          </p:spPr>
          <p:txBody>
            <a:bodyPr wrap="none" rtlCol="0">
              <a:spAutoFit/>
            </a:bodyPr>
            <a:lstStyle/>
            <a:p>
              <a:r>
                <a:rPr lang="en-GB" dirty="0">
                  <a:latin typeface="+mn-lt"/>
                </a:rPr>
                <a:t>Drag into the </a:t>
              </a:r>
              <a:r>
                <a:rPr lang="en-GB" b="1" dirty="0">
                  <a:latin typeface="+mn-lt"/>
                </a:rPr>
                <a:t>Filters </a:t>
              </a:r>
              <a:r>
                <a:rPr lang="en-GB" dirty="0">
                  <a:latin typeface="+mn-lt"/>
                </a:rPr>
                <a:t>field.</a:t>
              </a:r>
            </a:p>
          </p:txBody>
        </p:sp>
      </p:grpSp>
      <p:grpSp>
        <p:nvGrpSpPr>
          <p:cNvPr id="10" name="Group 9">
            <a:extLst>
              <a:ext uri="{FF2B5EF4-FFF2-40B4-BE49-F238E27FC236}">
                <a16:creationId xmlns:a16="http://schemas.microsoft.com/office/drawing/2014/main" id="{BB44797B-2332-B174-B16E-32D1C99B998C}"/>
              </a:ext>
            </a:extLst>
          </p:cNvPr>
          <p:cNvGrpSpPr/>
          <p:nvPr/>
        </p:nvGrpSpPr>
        <p:grpSpPr>
          <a:xfrm>
            <a:off x="5921342" y="2053517"/>
            <a:ext cx="4519884" cy="3617295"/>
            <a:chOff x="6070439" y="1844824"/>
            <a:chExt cx="5037625" cy="4008201"/>
          </a:xfrm>
        </p:grpSpPr>
        <p:sp>
          <p:nvSpPr>
            <p:cNvPr id="11" name="Oval 10">
              <a:extLst>
                <a:ext uri="{FF2B5EF4-FFF2-40B4-BE49-F238E27FC236}">
                  <a16:creationId xmlns:a16="http://schemas.microsoft.com/office/drawing/2014/main" id="{117555B6-154B-690C-7A32-A59167553143}"/>
                </a:ext>
              </a:extLst>
            </p:cNvPr>
            <p:cNvSpPr/>
            <p:nvPr/>
          </p:nvSpPr>
          <p:spPr>
            <a:xfrm>
              <a:off x="6070439" y="1844824"/>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A06989DE-0A59-8F22-3858-C0E405D4462E}"/>
                </a:ext>
              </a:extLst>
            </p:cNvPr>
            <p:cNvSpPr txBox="1"/>
            <p:nvPr/>
          </p:nvSpPr>
          <p:spPr>
            <a:xfrm>
              <a:off x="6617253" y="1876182"/>
              <a:ext cx="4331131" cy="716177"/>
            </a:xfrm>
            <a:prstGeom prst="rect">
              <a:avLst/>
            </a:prstGeom>
            <a:noFill/>
          </p:spPr>
          <p:txBody>
            <a:bodyPr wrap="none" rtlCol="0">
              <a:spAutoFit/>
            </a:bodyPr>
            <a:lstStyle/>
            <a:p>
              <a:r>
                <a:rPr lang="en-GB" dirty="0">
                  <a:latin typeface="+mn-lt"/>
                </a:rPr>
                <a:t>The filter is now visible above the </a:t>
              </a:r>
              <a:br>
                <a:rPr lang="en-GB" dirty="0">
                  <a:latin typeface="+mn-lt"/>
                </a:rPr>
              </a:br>
              <a:r>
                <a:rPr lang="en-GB" dirty="0">
                  <a:latin typeface="+mn-lt"/>
                </a:rPr>
                <a:t>pivot table.</a:t>
              </a:r>
            </a:p>
          </p:txBody>
        </p:sp>
        <p:pic>
          <p:nvPicPr>
            <p:cNvPr id="13" name="Picture 12">
              <a:extLst>
                <a:ext uri="{FF2B5EF4-FFF2-40B4-BE49-F238E27FC236}">
                  <a16:creationId xmlns:a16="http://schemas.microsoft.com/office/drawing/2014/main" id="{967B4EB0-E2A2-583B-685A-6503838B5F56}"/>
                </a:ext>
              </a:extLst>
            </p:cNvPr>
            <p:cNvPicPr>
              <a:picLocks noChangeAspect="1"/>
            </p:cNvPicPr>
            <p:nvPr/>
          </p:nvPicPr>
          <p:blipFill rotWithShape="1">
            <a:blip r:embed="rId4"/>
            <a:srcRect l="10548" t="30050" r="55673" b="33200"/>
            <a:stretch/>
          </p:blipFill>
          <p:spPr>
            <a:xfrm>
              <a:off x="6096000" y="2785817"/>
              <a:ext cx="5012064" cy="3067208"/>
            </a:xfrm>
            <a:prstGeom prst="rect">
              <a:avLst/>
            </a:prstGeom>
          </p:spPr>
        </p:pic>
      </p:grpSp>
    </p:spTree>
    <p:extLst>
      <p:ext uri="{BB962C8B-B14F-4D97-AF65-F5344CB8AC3E}">
        <p14:creationId xmlns:p14="http://schemas.microsoft.com/office/powerpoint/2010/main" val="3688379378"/>
      </p:ext>
    </p:extLst>
  </p:cSld>
  <p:clrMapOvr>
    <a:masterClrMapping/>
  </p:clrMapOvr>
</p:sld>
</file>

<file path=ppt/theme/theme1.xml><?xml version="1.0" encoding="utf-8"?>
<a:theme xmlns:a="http://schemas.openxmlformats.org/drawingml/2006/main" name="Enterprise_WS_No_Footer">
  <a:themeElements>
    <a:clrScheme name="BoA">
      <a:dk1>
        <a:srgbClr val="000000"/>
      </a:dk1>
      <a:lt1>
        <a:srgbClr val="FFFFFF"/>
      </a:lt1>
      <a:dk2>
        <a:srgbClr val="D5D5D5"/>
      </a:dk2>
      <a:lt2>
        <a:srgbClr val="EDEDED"/>
      </a:lt2>
      <a:accent1>
        <a:srgbClr val="E31837"/>
      </a:accent1>
      <a:accent2>
        <a:srgbClr val="780032"/>
      </a:accent2>
      <a:accent3>
        <a:srgbClr val="012069"/>
      </a:accent3>
      <a:accent4>
        <a:srgbClr val="0051C2"/>
      </a:accent4>
      <a:accent5>
        <a:srgbClr val="009CDE"/>
      </a:accent5>
      <a:accent6>
        <a:srgbClr val="D3EFFC"/>
      </a:accent6>
      <a:hlink>
        <a:srgbClr val="0052C2"/>
      </a:hlink>
      <a:folHlink>
        <a:srgbClr val="0121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extLst>
    <a:ext uri="{05A4C25C-085E-4340-85A3-A5531E510DB2}">
      <thm15:themeFamily xmlns:thm15="http://schemas.microsoft.com/office/thememl/2012/main" name="PRES-01-19-2322_K_Enterprise-PPT_WS-No-Footer" id="{555235AC-A4D6-C448-ACAC-1D4BD53B14A3}" vid="{424E1E19-FD94-B44B-A89A-5EC23A7A4C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059fecdb-ee26-4135-81c8-712a955c51df" xsi:nil="true"/>
    <_ip_UnifiedCompliancePolicyProperties xmlns="http://schemas.microsoft.com/sharepoint/v3" xsi:nil="true"/>
    <lcf76f155ced4ddcb4097134ff3c332f xmlns="26d2fa48-a9bb-4686-8122-5406e5c0c0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232B4DD-25C9-400A-8E43-33A3BEBDED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F34F9D-6C6B-4C45-B688-0DC059A34DB0}">
  <ds:schemaRefs>
    <ds:schemaRef ds:uri="http://schemas.microsoft.com/sharepoint/v3/contenttype/forms"/>
  </ds:schemaRefs>
</ds:datastoreItem>
</file>

<file path=customXml/itemProps3.xml><?xml version="1.0" encoding="utf-8"?>
<ds:datastoreItem xmlns:ds="http://schemas.openxmlformats.org/officeDocument/2006/customXml" ds:itemID="{6B1D4DF8-6424-48DC-B829-2116E48A4C6B}">
  <ds:schemaRefs>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 ds:uri="059fecdb-ee26-4135-81c8-712a955c51df"/>
    <ds:schemaRef ds:uri="http://purl.org/dc/dcmitype/"/>
    <ds:schemaRef ds:uri="26d2fa48-a9bb-4686-8122-5406e5c0c038"/>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Enterprise_WS_No_Footer</Template>
  <TotalTime>63</TotalTime>
  <Words>1000</Words>
  <Application>Microsoft Office PowerPoint</Application>
  <PresentationFormat>Widescreen</PresentationFormat>
  <Paragraphs>100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.AppleSystemUIFont</vt:lpstr>
      <vt:lpstr>Arial</vt:lpstr>
      <vt:lpstr>Avenir Next LT Pro</vt:lpstr>
      <vt:lpstr>Calibri</vt:lpstr>
      <vt:lpstr>Century Gothic</vt:lpstr>
      <vt:lpstr>Wingdings</vt:lpstr>
      <vt:lpstr>Enterprise_WS_No_Footer</vt:lpstr>
      <vt:lpstr>Excel Data Visualization: PivotTables</vt:lpstr>
      <vt:lpstr>Agenda </vt:lpstr>
      <vt:lpstr>Why pivot tables?</vt:lpstr>
      <vt:lpstr>Creating a pivot table</vt:lpstr>
      <vt:lpstr>2-dimensional pivots, and more</vt:lpstr>
      <vt:lpstr>2-dimensional pivots, and more</vt:lpstr>
      <vt:lpstr>2-dimensional pivots, and more</vt:lpstr>
      <vt:lpstr>2-dimensional pivots, and more</vt:lpstr>
      <vt:lpstr>Filtering pivot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 lorem ipsum dolor sit</dc:title>
  <dc:creator>Abbie Thompson</dc:creator>
  <cp:lastModifiedBy>George Mount</cp:lastModifiedBy>
  <cp:revision>9</cp:revision>
  <dcterms:created xsi:type="dcterms:W3CDTF">2023-06-22T09:44:15Z</dcterms:created>
  <dcterms:modified xsi:type="dcterms:W3CDTF">2024-01-25T15:26:24Z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MediaServiceImageTags">
    <vt:lpwstr/>
  </property>
</Properties>
</file>