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57" r:id="rId5"/>
    <p:sldId id="4626" r:id="rId6"/>
    <p:sldId id="462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6"/>
    <p:restoredTop sz="96346"/>
  </p:normalViewPr>
  <p:slideViewPr>
    <p:cSldViewPr snapToGrid="0" snapToObjects="1">
      <p:cViewPr varScale="1">
        <p:scale>
          <a:sx n="106" d="100"/>
          <a:sy n="106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a Balthazaar" userId="91c0d5d0-30e6-42ca-84e2-1cd8fb3d8ed4" providerId="ADAL" clId="{DCEF7F99-02B7-43CD-AA07-46FEB8E3C539}"/>
    <pc:docChg chg="custSel modSld">
      <pc:chgData name="Sandra Balthazaar" userId="91c0d5d0-30e6-42ca-84e2-1cd8fb3d8ed4" providerId="ADAL" clId="{DCEF7F99-02B7-43CD-AA07-46FEB8E3C539}" dt="2023-08-02T09:46:37.731" v="30" actId="478"/>
      <pc:docMkLst>
        <pc:docMk/>
      </pc:docMkLst>
      <pc:sldChg chg="modSp mod">
        <pc:chgData name="Sandra Balthazaar" userId="91c0d5d0-30e6-42ca-84e2-1cd8fb3d8ed4" providerId="ADAL" clId="{DCEF7F99-02B7-43CD-AA07-46FEB8E3C539}" dt="2023-08-02T09:44:04.755" v="15" actId="20577"/>
        <pc:sldMkLst>
          <pc:docMk/>
          <pc:sldMk cId="167673084" sldId="257"/>
        </pc:sldMkLst>
        <pc:spChg chg="mod">
          <ac:chgData name="Sandra Balthazaar" userId="91c0d5d0-30e6-42ca-84e2-1cd8fb3d8ed4" providerId="ADAL" clId="{DCEF7F99-02B7-43CD-AA07-46FEB8E3C539}" dt="2023-08-02T09:44:04.755" v="15" actId="20577"/>
          <ac:spMkLst>
            <pc:docMk/>
            <pc:sldMk cId="167673084" sldId="257"/>
            <ac:spMk id="4" creationId="{00000000-0000-0000-0000-000000000000}"/>
          </ac:spMkLst>
        </pc:spChg>
      </pc:sldChg>
      <pc:sldChg chg="addSp delSp modSp mod">
        <pc:chgData name="Sandra Balthazaar" userId="91c0d5d0-30e6-42ca-84e2-1cd8fb3d8ed4" providerId="ADAL" clId="{DCEF7F99-02B7-43CD-AA07-46FEB8E3C539}" dt="2023-08-02T09:46:37.731" v="30" actId="478"/>
        <pc:sldMkLst>
          <pc:docMk/>
          <pc:sldMk cId="1135950261" sldId="4625"/>
        </pc:sldMkLst>
        <pc:spChg chg="mod">
          <ac:chgData name="Sandra Balthazaar" userId="91c0d5d0-30e6-42ca-84e2-1cd8fb3d8ed4" providerId="ADAL" clId="{DCEF7F99-02B7-43CD-AA07-46FEB8E3C539}" dt="2023-08-02T09:46:18.204" v="24" actId="6549"/>
          <ac:spMkLst>
            <pc:docMk/>
            <pc:sldMk cId="1135950261" sldId="4625"/>
            <ac:spMk id="11" creationId="{7D44BDAD-7066-FF40-B8FB-BAA6112862B9}"/>
          </ac:spMkLst>
        </pc:spChg>
        <pc:spChg chg="del">
          <ac:chgData name="Sandra Balthazaar" userId="91c0d5d0-30e6-42ca-84e2-1cd8fb3d8ed4" providerId="ADAL" clId="{DCEF7F99-02B7-43CD-AA07-46FEB8E3C539}" dt="2023-08-02T09:46:23.826" v="26" actId="478"/>
          <ac:spMkLst>
            <pc:docMk/>
            <pc:sldMk cId="1135950261" sldId="4625"/>
            <ac:spMk id="12" creationId="{03C73F31-19BA-EB65-EB25-3E99E475570E}"/>
          </ac:spMkLst>
        </pc:spChg>
        <pc:spChg chg="del">
          <ac:chgData name="Sandra Balthazaar" userId="91c0d5d0-30e6-42ca-84e2-1cd8fb3d8ed4" providerId="ADAL" clId="{DCEF7F99-02B7-43CD-AA07-46FEB8E3C539}" dt="2023-08-02T09:46:37.731" v="30" actId="478"/>
          <ac:spMkLst>
            <pc:docMk/>
            <pc:sldMk cId="1135950261" sldId="4625"/>
            <ac:spMk id="14" creationId="{177CDBAD-DB00-FA40-21E2-E65585A6868E}"/>
          </ac:spMkLst>
        </pc:spChg>
        <pc:picChg chg="add mod ord">
          <ac:chgData name="Sandra Balthazaar" userId="91c0d5d0-30e6-42ca-84e2-1cd8fb3d8ed4" providerId="ADAL" clId="{DCEF7F99-02B7-43CD-AA07-46FEB8E3C539}" dt="2023-08-02T09:46:09.849" v="22" actId="167"/>
          <ac:picMkLst>
            <pc:docMk/>
            <pc:sldMk cId="1135950261" sldId="4625"/>
            <ac:picMk id="5" creationId="{2186B801-85C4-3C70-5B76-34E71ED274B2}"/>
          </ac:picMkLst>
        </pc:picChg>
        <pc:picChg chg="del">
          <ac:chgData name="Sandra Balthazaar" userId="91c0d5d0-30e6-42ca-84e2-1cd8fb3d8ed4" providerId="ADAL" clId="{DCEF7F99-02B7-43CD-AA07-46FEB8E3C539}" dt="2023-08-02T09:45:20.848" v="18" actId="478"/>
          <ac:picMkLst>
            <pc:docMk/>
            <pc:sldMk cId="1135950261" sldId="4625"/>
            <ac:picMk id="9" creationId="{72838097-4CFB-391B-9B6F-9CE9479C84E9}"/>
          </ac:picMkLst>
        </pc:picChg>
        <pc:cxnChg chg="mod">
          <ac:chgData name="Sandra Balthazaar" userId="91c0d5d0-30e6-42ca-84e2-1cd8fb3d8ed4" providerId="ADAL" clId="{DCEF7F99-02B7-43CD-AA07-46FEB8E3C539}" dt="2023-08-02T09:46:14.335" v="23" actId="14100"/>
          <ac:cxnSpMkLst>
            <pc:docMk/>
            <pc:sldMk cId="1135950261" sldId="4625"/>
            <ac:cxnSpMk id="16" creationId="{00B83999-F7DF-7C32-8F7C-0BA4F1BFF1EE}"/>
          </ac:cxnSpMkLst>
        </pc:cxnChg>
        <pc:cxnChg chg="del mod">
          <ac:chgData name="Sandra Balthazaar" userId="91c0d5d0-30e6-42ca-84e2-1cd8fb3d8ed4" providerId="ADAL" clId="{DCEF7F99-02B7-43CD-AA07-46FEB8E3C539}" dt="2023-08-02T09:46:22.007" v="25" actId="478"/>
          <ac:cxnSpMkLst>
            <pc:docMk/>
            <pc:sldMk cId="1135950261" sldId="4625"/>
            <ac:cxnSpMk id="18" creationId="{B70C652C-3CF3-8B68-A04D-BE499D860F71}"/>
          </ac:cxnSpMkLst>
        </pc:cxnChg>
        <pc:cxnChg chg="mod">
          <ac:chgData name="Sandra Balthazaar" userId="91c0d5d0-30e6-42ca-84e2-1cd8fb3d8ed4" providerId="ADAL" clId="{DCEF7F99-02B7-43CD-AA07-46FEB8E3C539}" dt="2023-08-02T09:46:33.397" v="28" actId="14100"/>
          <ac:cxnSpMkLst>
            <pc:docMk/>
            <pc:sldMk cId="1135950261" sldId="4625"/>
            <ac:cxnSpMk id="21" creationId="{CABC6F73-CAA9-B80C-46A8-47B95F2A20F2}"/>
          </ac:cxnSpMkLst>
        </pc:cxnChg>
        <pc:cxnChg chg="del mod">
          <ac:chgData name="Sandra Balthazaar" userId="91c0d5d0-30e6-42ca-84e2-1cd8fb3d8ed4" providerId="ADAL" clId="{DCEF7F99-02B7-43CD-AA07-46FEB8E3C539}" dt="2023-08-02T09:46:36.159" v="29" actId="478"/>
          <ac:cxnSpMkLst>
            <pc:docMk/>
            <pc:sldMk cId="1135950261" sldId="4625"/>
            <ac:cxnSpMk id="25" creationId="{32705155-4D06-5CE9-774F-45AC296706F1}"/>
          </ac:cxnSpMkLst>
        </pc:cxnChg>
      </pc:sldChg>
      <pc:sldChg chg="modSp mod">
        <pc:chgData name="Sandra Balthazaar" userId="91c0d5d0-30e6-42ca-84e2-1cd8fb3d8ed4" providerId="ADAL" clId="{DCEF7F99-02B7-43CD-AA07-46FEB8E3C539}" dt="2023-08-02T09:45:09.102" v="17" actId="108"/>
        <pc:sldMkLst>
          <pc:docMk/>
          <pc:sldMk cId="3885859921" sldId="4626"/>
        </pc:sldMkLst>
        <pc:spChg chg="mod">
          <ac:chgData name="Sandra Balthazaar" userId="91c0d5d0-30e6-42ca-84e2-1cd8fb3d8ed4" providerId="ADAL" clId="{DCEF7F99-02B7-43CD-AA07-46FEB8E3C539}" dt="2023-08-02T09:45:09.102" v="17" actId="108"/>
          <ac:spMkLst>
            <pc:docMk/>
            <pc:sldMk cId="3885859921" sldId="4626"/>
            <ac:spMk id="13" creationId="{3F98DB3D-C9A0-0D33-ABC5-52A848FADA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E6C13-5E2F-3D47-8331-8B33ECADCE3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1F21E-5994-0148-ABF5-871D0EEE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78B2F-D8F5-4102-BDCD-F14FD0FBC9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Gray">
          <a:xfrm>
            <a:off x="1065489" y="2304288"/>
            <a:ext cx="10061020" cy="1847391"/>
          </a:xfrm>
        </p:spPr>
        <p:txBody>
          <a:bodyPr tIns="0" bIns="0" anchor="t" anchorCtr="0">
            <a:noAutofit/>
          </a:bodyPr>
          <a:lstStyle>
            <a:lvl1pPr algn="ctr">
              <a:defRPr sz="5400" b="0" cap="none" baseline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 bwMode="blackGray">
          <a:xfrm>
            <a:off x="1065489" y="4114800"/>
            <a:ext cx="10061020" cy="91236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31775" indent="-231775" algn="ctr">
              <a:buNone/>
              <a:defRPr lang="en-US" sz="2000" smtClean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GB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2971776-CEA2-8B4E-ACC3-6CF1D4C18F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00" y="1737360"/>
            <a:ext cx="4572000" cy="27432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LEAD-IN 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3CE387-B856-8D41-B889-9E460636ED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0391" y="6366671"/>
            <a:ext cx="2871216" cy="34672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278765" y="1179576"/>
            <a:ext cx="7600967" cy="49465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9559" y="1179576"/>
            <a:ext cx="3534226" cy="4946587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59" y="188844"/>
            <a:ext cx="11570174" cy="7318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10268816" y="6482114"/>
            <a:ext cx="1114437" cy="228600"/>
          </a:xfrm>
          <a:prstGeom prst="rect">
            <a:avLst/>
          </a:prstGeom>
        </p:spPr>
        <p:txBody>
          <a:bodyPr/>
          <a:lstStyle/>
          <a:p>
            <a:fld id="{D407747D-76F9-0048-A1D5-BB7FEF4EF88E}" type="datetime3">
              <a:rPr lang="en-US" smtClean="0"/>
              <a:t>2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626581" y="6482114"/>
            <a:ext cx="3529031" cy="228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Bank of America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11512494" y="6482114"/>
            <a:ext cx="548783" cy="228600"/>
          </a:xfrm>
          <a:prstGeom prst="rect">
            <a:avLst/>
          </a:prstGeom>
        </p:spPr>
        <p:txBody>
          <a:bodyPr/>
          <a:lstStyle/>
          <a:p>
            <a:fld id="{523A240F-EAFE-E84F-B44C-6D7A08E0E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9559" y="1179578"/>
            <a:ext cx="3543300" cy="4956175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273550" y="1179576"/>
            <a:ext cx="7606182" cy="4956174"/>
          </a:xfrm>
          <a:noFill/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59" y="188844"/>
            <a:ext cx="11570174" cy="7318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>
          <a:xfrm>
            <a:off x="10268816" y="6482114"/>
            <a:ext cx="1114437" cy="228600"/>
          </a:xfrm>
          <a:prstGeom prst="rect">
            <a:avLst/>
          </a:prstGeom>
        </p:spPr>
        <p:txBody>
          <a:bodyPr/>
          <a:lstStyle/>
          <a:p>
            <a:fld id="{A1C7AAF4-6F32-7B42-B9B6-F00C309DB9C5}" type="datetime3">
              <a:rPr lang="en-US" smtClean="0"/>
              <a:t>2 August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6626581" y="6482114"/>
            <a:ext cx="3529031" cy="228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Bank of America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>
          <a:xfrm>
            <a:off x="11512494" y="6482114"/>
            <a:ext cx="548783" cy="228600"/>
          </a:xfrm>
          <a:prstGeom prst="rect">
            <a:avLst/>
          </a:prstGeom>
        </p:spPr>
        <p:txBody>
          <a:bodyPr/>
          <a:lstStyle/>
          <a:p>
            <a:fld id="{523A240F-EAFE-E84F-B44C-6D7A08E0E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10739DD-636F-C045-84B8-C0E7725264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l">
              <a:defRPr sz="24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90858F2-05D1-8C28-7AFB-39CB55D5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97478" y="6482114"/>
            <a:ext cx="3529031" cy="228600"/>
          </a:xfrm>
        </p:spPr>
        <p:txBody>
          <a:bodyPr/>
          <a:lstStyle/>
          <a:p>
            <a:r>
              <a:rPr lang="en-US" dirty="0"/>
              <a:t>Bank of America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00A07FB-B106-6E1D-3673-ADD98114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494" y="6482114"/>
            <a:ext cx="548783" cy="228600"/>
          </a:xfrm>
        </p:spPr>
        <p:txBody>
          <a:bodyPr/>
          <a:lstStyle/>
          <a:p>
            <a:fld id="{523A240F-EAFE-E84F-B44C-6D7A08E0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1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C7F49C-0E77-8146-A804-4FAB5450A702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2000">
                <a:schemeClr val="accent2">
                  <a:lumMod val="50000"/>
                </a:schemeClr>
              </a:gs>
              <a:gs pos="35000">
                <a:schemeClr val="accent2"/>
              </a:gs>
              <a:gs pos="82000">
                <a:schemeClr val="accent1">
                  <a:lumMod val="60000"/>
                  <a:lumOff val="4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C5E5BB-3112-314E-A0E7-623717F65E28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8" name="TextBox 41">
            <a:extLst>
              <a:ext uri="{FF2B5EF4-FFF2-40B4-BE49-F238E27FC236}">
                <a16:creationId xmlns:a16="http://schemas.microsoft.com/office/drawing/2014/main" id="{C2406656-35B5-5047-9F90-EA9A93944C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4ABEC-FDCC-F940-8F9B-231FBC9202AB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F93CA-C2EA-7D46-A774-8D6DD2DEE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206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57">
          <p15:clr>
            <a:srgbClr val="FBAE40"/>
          </p15:clr>
        </p15:guide>
        <p15:guide id="3" pos="742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59" y="1179576"/>
            <a:ext cx="11570174" cy="494690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34138BF-F1CD-B905-91FD-20FB5FC2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97478" y="6482114"/>
            <a:ext cx="3529031" cy="228600"/>
          </a:xfrm>
        </p:spPr>
        <p:txBody>
          <a:bodyPr/>
          <a:lstStyle/>
          <a:p>
            <a:r>
              <a:rPr lang="en-US"/>
              <a:t>Bank of America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9DFE96F-A0AE-6D0A-C7B0-08FD27CD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494" y="6482114"/>
            <a:ext cx="548783" cy="228600"/>
          </a:xfrm>
        </p:spPr>
        <p:txBody>
          <a:bodyPr/>
          <a:lstStyle/>
          <a:p>
            <a:fld id="{523A240F-EAFE-E84F-B44C-6D7A08E0E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 with Denom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59" y="1546099"/>
            <a:ext cx="11570174" cy="458006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09559" y="1179576"/>
            <a:ext cx="11570174" cy="36576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(enter value denomination)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DD1B18E-42C4-4C82-64E7-992D6500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97478" y="6482114"/>
            <a:ext cx="3529031" cy="228600"/>
          </a:xfrm>
        </p:spPr>
        <p:txBody>
          <a:bodyPr/>
          <a:lstStyle/>
          <a:p>
            <a:r>
              <a:rPr lang="en-US"/>
              <a:t>Bank of America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C1B9BC-2F9B-8CCF-410B-B64B6E83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494" y="6482114"/>
            <a:ext cx="548783" cy="228600"/>
          </a:xfrm>
        </p:spPr>
        <p:txBody>
          <a:bodyPr/>
          <a:lstStyle/>
          <a:p>
            <a:fld id="{523A240F-EAFE-E84F-B44C-6D7A08E0E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59" y="1608902"/>
            <a:ext cx="5486400" cy="451726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16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393333" y="1608902"/>
            <a:ext cx="5486400" cy="451726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16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309559" y="1179576"/>
            <a:ext cx="5486400" cy="36576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(enter value denomination)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6393333" y="1179576"/>
            <a:ext cx="5486400" cy="36576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(enter value denomination)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0"/>
          </p:nvPr>
        </p:nvSpPr>
        <p:spPr>
          <a:xfrm>
            <a:off x="10268816" y="6482114"/>
            <a:ext cx="1114437" cy="228600"/>
          </a:xfrm>
          <a:prstGeom prst="rect">
            <a:avLst/>
          </a:prstGeom>
        </p:spPr>
        <p:txBody>
          <a:bodyPr/>
          <a:lstStyle/>
          <a:p>
            <a:fld id="{4DD5AD32-9E08-7649-B26E-8D5BC0325A9B}" type="datetime3">
              <a:rPr lang="en-US" smtClean="0"/>
              <a:t>2 August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>
          <a:xfrm>
            <a:off x="6626581" y="6482114"/>
            <a:ext cx="3529031" cy="228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Bank of America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>
          <a:xfrm>
            <a:off x="11512494" y="6482114"/>
            <a:ext cx="548783" cy="228600"/>
          </a:xfrm>
          <a:prstGeom prst="rect">
            <a:avLst/>
          </a:prstGeom>
        </p:spPr>
        <p:txBody>
          <a:bodyPr/>
          <a:lstStyle/>
          <a:p>
            <a:fld id="{523A240F-EAFE-E84F-B44C-6D7A08E0E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9559" y="188844"/>
            <a:ext cx="11570174" cy="7318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59" y="1182758"/>
            <a:ext cx="5486400" cy="494340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16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0"/>
          </p:nvPr>
        </p:nvSpPr>
        <p:spPr>
          <a:xfrm>
            <a:off x="10268816" y="6482114"/>
            <a:ext cx="1114437" cy="228600"/>
          </a:xfrm>
          <a:prstGeom prst="rect">
            <a:avLst/>
          </a:prstGeom>
        </p:spPr>
        <p:txBody>
          <a:bodyPr/>
          <a:lstStyle/>
          <a:p>
            <a:fld id="{FBB95D5F-EAFE-7945-802C-6ABF538308B0}" type="datetime3">
              <a:rPr lang="en-US" smtClean="0"/>
              <a:t>2 August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>
          <a:xfrm>
            <a:off x="6626581" y="6482114"/>
            <a:ext cx="3529031" cy="228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Bank of America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>
          <a:xfrm>
            <a:off x="11512494" y="6482114"/>
            <a:ext cx="548783" cy="228600"/>
          </a:xfrm>
          <a:prstGeom prst="rect">
            <a:avLst/>
          </a:prstGeom>
        </p:spPr>
        <p:txBody>
          <a:bodyPr/>
          <a:lstStyle/>
          <a:p>
            <a:fld id="{523A240F-EAFE-E84F-B44C-6D7A08E0E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9559" y="188844"/>
            <a:ext cx="11570174" cy="7318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23"/>
          </p:nvPr>
        </p:nvSpPr>
        <p:spPr>
          <a:xfrm>
            <a:off x="6391766" y="1182688"/>
            <a:ext cx="5487967" cy="4943475"/>
          </a:xfrm>
        </p:spPr>
        <p:txBody>
          <a:bodyPr/>
          <a:lstStyle/>
          <a:p>
            <a:r>
              <a:rPr lang="en-GB"/>
              <a:t>Click icon to add chart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59" y="1541944"/>
            <a:ext cx="5486400" cy="205195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lang="en-US" sz="1600" b="0" dirty="0" smtClean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lang="en-US" sz="1600" dirty="0" smtClean="0"/>
            </a:lvl2pPr>
            <a:lvl3pPr>
              <a:lnSpc>
                <a:spcPct val="100000"/>
              </a:lnSpc>
              <a:defRPr lang="en-US" sz="1600" dirty="0" smtClean="0"/>
            </a:lvl3pPr>
            <a:lvl4pPr>
              <a:lnSpc>
                <a:spcPct val="100000"/>
              </a:lnSpc>
              <a:defRPr lang="en-US" sz="1600" dirty="0" smtClean="0"/>
            </a:lvl4pPr>
            <a:lvl5pPr>
              <a:lnSpc>
                <a:spcPct val="100000"/>
              </a:lnSpc>
              <a:defRPr lang="en-US" sz="1600" dirty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393333" y="1541942"/>
            <a:ext cx="5486400" cy="20574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lang="en-US" sz="1600" b="0" dirty="0" smtClean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lang="en-US" sz="1600" dirty="0" smtClean="0"/>
            </a:lvl2pPr>
            <a:lvl3pPr>
              <a:lnSpc>
                <a:spcPct val="100000"/>
              </a:lnSpc>
              <a:defRPr lang="en-US" sz="1600" dirty="0" smtClean="0"/>
            </a:lvl3pPr>
            <a:lvl4pPr>
              <a:lnSpc>
                <a:spcPct val="100000"/>
              </a:lnSpc>
              <a:defRPr lang="en-US" sz="1600" dirty="0" smtClean="0"/>
            </a:lvl4pPr>
            <a:lvl5pPr>
              <a:lnSpc>
                <a:spcPct val="100000"/>
              </a:lnSpc>
              <a:defRPr lang="en-US" sz="1600" dirty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3352801" y="4160815"/>
            <a:ext cx="5486400" cy="20574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09559" y="1176183"/>
            <a:ext cx="5486400" cy="36576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352801" y="3789927"/>
            <a:ext cx="5486400" cy="36576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6393333" y="1176183"/>
            <a:ext cx="5486400" cy="36576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0"/>
          </p:nvPr>
        </p:nvSpPr>
        <p:spPr>
          <a:xfrm>
            <a:off x="10268816" y="6482114"/>
            <a:ext cx="1114437" cy="228600"/>
          </a:xfrm>
          <a:prstGeom prst="rect">
            <a:avLst/>
          </a:prstGeom>
        </p:spPr>
        <p:txBody>
          <a:bodyPr/>
          <a:lstStyle/>
          <a:p>
            <a:fld id="{03A649FF-F595-E34D-A5E9-02F923709039}" type="datetime3">
              <a:rPr lang="en-US" smtClean="0"/>
              <a:t>2 August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>
          <a:xfrm>
            <a:off x="6626581" y="6482114"/>
            <a:ext cx="3529031" cy="228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Bank of America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>
          <a:xfrm>
            <a:off x="11512494" y="6482114"/>
            <a:ext cx="548783" cy="228600"/>
          </a:xfrm>
          <a:prstGeom prst="rect">
            <a:avLst/>
          </a:prstGeom>
        </p:spPr>
        <p:txBody>
          <a:bodyPr/>
          <a:lstStyle/>
          <a:p>
            <a:fld id="{523A240F-EAFE-E84F-B44C-6D7A08E0E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9559" y="188844"/>
            <a:ext cx="11570174" cy="7318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59" y="1541943"/>
            <a:ext cx="5486400" cy="1828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lang="en-US" sz="1400" b="0" dirty="0" smtClean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lang="en-US" sz="1400" dirty="0" smtClean="0"/>
            </a:lvl2pPr>
            <a:lvl3pPr>
              <a:lnSpc>
                <a:spcPct val="100000"/>
              </a:lnSpc>
              <a:defRPr lang="en-US" sz="1400" dirty="0" smtClean="0"/>
            </a:lvl3pPr>
            <a:lvl4pPr>
              <a:lnSpc>
                <a:spcPct val="100000"/>
              </a:lnSpc>
              <a:defRPr lang="en-US" sz="1400" dirty="0" smtClean="0"/>
            </a:lvl4pPr>
            <a:lvl5pPr>
              <a:lnSpc>
                <a:spcPct val="100000"/>
              </a:lnSpc>
              <a:defRPr lang="en-US" sz="1400" dirty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393333" y="1541943"/>
            <a:ext cx="5486400" cy="1828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lang="en-US" sz="1400" b="0" dirty="0" smtClean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lang="en-US" sz="1400" dirty="0" smtClean="0"/>
            </a:lvl2pPr>
            <a:lvl3pPr>
              <a:lnSpc>
                <a:spcPct val="100000"/>
              </a:lnSpc>
              <a:defRPr lang="en-US" sz="1400" dirty="0" smtClean="0"/>
            </a:lvl3pPr>
            <a:lvl4pPr>
              <a:lnSpc>
                <a:spcPct val="100000"/>
              </a:lnSpc>
              <a:defRPr lang="en-US" sz="1400" dirty="0" smtClean="0"/>
            </a:lvl4pPr>
            <a:lvl5pPr>
              <a:lnSpc>
                <a:spcPct val="100000"/>
              </a:lnSpc>
              <a:defRPr lang="en-US" sz="1400" dirty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7"/>
          </p:nvPr>
        </p:nvSpPr>
        <p:spPr>
          <a:xfrm>
            <a:off x="309559" y="4030868"/>
            <a:ext cx="5486400" cy="18288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14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393333" y="4030868"/>
            <a:ext cx="5486400" cy="18288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/>
              <a:buNone/>
              <a:defRPr sz="14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309559" y="1176183"/>
            <a:ext cx="5486400" cy="36576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393333" y="1176183"/>
            <a:ext cx="5486400" cy="36576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09559" y="3659980"/>
            <a:ext cx="5486400" cy="36576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393333" y="3659980"/>
            <a:ext cx="5486400" cy="36576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3"/>
          </p:nvPr>
        </p:nvSpPr>
        <p:spPr>
          <a:xfrm>
            <a:off x="10268816" y="6482114"/>
            <a:ext cx="1114437" cy="228600"/>
          </a:xfrm>
          <a:prstGeom prst="rect">
            <a:avLst/>
          </a:prstGeom>
        </p:spPr>
        <p:txBody>
          <a:bodyPr/>
          <a:lstStyle/>
          <a:p>
            <a:fld id="{D099306E-87F6-F24A-8ACE-ACA600B9F470}" type="datetime3">
              <a:rPr lang="en-US" smtClean="0"/>
              <a:t>2 August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>
          <a:xfrm>
            <a:off x="6626581" y="6482114"/>
            <a:ext cx="3529031" cy="228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Bank of America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>
          <a:xfrm>
            <a:off x="11512494" y="6482114"/>
            <a:ext cx="548783" cy="228600"/>
          </a:xfrm>
          <a:prstGeom prst="rect">
            <a:avLst/>
          </a:prstGeom>
        </p:spPr>
        <p:txBody>
          <a:bodyPr/>
          <a:lstStyle/>
          <a:p>
            <a:fld id="{523A240F-EAFE-E84F-B44C-6D7A08E0E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268816" y="6482114"/>
            <a:ext cx="1114437" cy="228600"/>
          </a:xfrm>
          <a:prstGeom prst="rect">
            <a:avLst/>
          </a:prstGeom>
        </p:spPr>
        <p:txBody>
          <a:bodyPr/>
          <a:lstStyle/>
          <a:p>
            <a:fld id="{9990ADEC-04CB-8D4B-B5D2-2C56F39F6BC8}" type="datetime3">
              <a:rPr lang="en-US" smtClean="0"/>
              <a:t>2 August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26581" y="6482114"/>
            <a:ext cx="3529031" cy="228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Bank of America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12494" y="6482114"/>
            <a:ext cx="548783" cy="228600"/>
          </a:xfrm>
          <a:prstGeom prst="rect">
            <a:avLst/>
          </a:prstGeom>
        </p:spPr>
        <p:txBody>
          <a:bodyPr/>
          <a:lstStyle/>
          <a:p>
            <a:fld id="{523A240F-EAFE-E84F-B44C-6D7A08E0E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59" y="188844"/>
            <a:ext cx="11570174" cy="73180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9560" y="1179576"/>
            <a:ext cx="11570173" cy="494690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A7B09C-8952-074D-A167-331DEE788AB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03720" y="6294159"/>
            <a:ext cx="615168" cy="333062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8806D0E-B3E9-4AC8-4297-4ADF6AD59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478" y="6482114"/>
            <a:ext cx="3529031" cy="228600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Bank of America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9EE22B7-5D83-42F1-B9F9-3517034D6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494" y="6482114"/>
            <a:ext cx="548783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23A240F-EAFE-E84F-B44C-6D7A08E0E4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67785-C929-F68E-0C7A-7B122CEE0BEC}"/>
              </a:ext>
            </a:extLst>
          </p:cNvPr>
          <p:cNvSpPr txBox="1"/>
          <p:nvPr userDrawn="1"/>
        </p:nvSpPr>
        <p:spPr>
          <a:xfrm>
            <a:off x="4594522" y="6473635"/>
            <a:ext cx="3002955" cy="249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© Alpha Development 2023</a:t>
            </a:r>
          </a:p>
        </p:txBody>
      </p:sp>
    </p:spTree>
    <p:extLst>
      <p:ext uri="{BB962C8B-B14F-4D97-AF65-F5344CB8AC3E}">
        <p14:creationId xmlns:p14="http://schemas.microsoft.com/office/powerpoint/2010/main" val="62367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Font typeface="Arial"/>
        <a:buNone/>
        <a:defRPr sz="1800" b="0" kern="1200">
          <a:solidFill>
            <a:schemeClr val="tx1"/>
          </a:solidFill>
          <a:latin typeface="Calibri"/>
          <a:ea typeface="+mn-ea"/>
          <a:cs typeface="Calibri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Font typeface="Arial" charset="0"/>
        <a:buChar char="•"/>
        <a:tabLst/>
        <a:defRPr sz="1800" b="0" kern="1200">
          <a:solidFill>
            <a:schemeClr val="tx1"/>
          </a:solidFill>
          <a:latin typeface="Calibri"/>
          <a:ea typeface="+mn-ea"/>
          <a:cs typeface="Calibri"/>
        </a:defRPr>
      </a:lvl2pPr>
      <a:lvl3pPr marL="687388" indent="-22701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.AppleSystemUIFont" charset="-120"/>
        <a:buChar char="–"/>
        <a:tabLst/>
        <a:defRPr sz="1800" b="0" kern="1200">
          <a:solidFill>
            <a:schemeClr val="tx1"/>
          </a:solidFill>
          <a:latin typeface="Calibri"/>
          <a:ea typeface="+mn-ea"/>
          <a:cs typeface="Calibri"/>
        </a:defRPr>
      </a:lvl3pPr>
      <a:lvl4pPr marL="912813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85000"/>
        <a:buFont typeface="Wingdings" charset="2"/>
        <a:buChar char="§"/>
        <a:tabLst/>
        <a:defRPr sz="1800" b="0" kern="1200">
          <a:solidFill>
            <a:schemeClr val="tx1"/>
          </a:solidFill>
          <a:latin typeface="Calibri"/>
          <a:ea typeface="+mn-ea"/>
          <a:cs typeface="Calibri"/>
        </a:defRPr>
      </a:lvl4pPr>
      <a:lvl5pPr marL="1144588" indent="-2301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Font typeface=".AppleSystemUIFont" charset="-120"/>
        <a:buChar char="–"/>
        <a:tabLst/>
        <a:defRPr sz="1800" b="0" kern="1200">
          <a:solidFill>
            <a:schemeClr val="tx1"/>
          </a:solidFill>
          <a:latin typeface="Calibri"/>
          <a:ea typeface="+mn-ea"/>
          <a:cs typeface="Calibri"/>
        </a:defRPr>
      </a:lvl5pPr>
      <a:lvl6pPr marL="1147762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Clr>
          <a:schemeClr val="tx1"/>
        </a:buClr>
        <a:buFont typeface="Arial"/>
        <a:buNone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1374775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Clr>
          <a:schemeClr val="tx1"/>
        </a:buClr>
        <a:buFont typeface="Arial"/>
        <a:buNone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01788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Clr>
          <a:schemeClr val="tx1"/>
        </a:buClr>
        <a:buFont typeface="Arial"/>
        <a:buNone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Clr>
          <a:schemeClr val="tx1"/>
        </a:buClr>
        <a:buFont typeface="Arial"/>
        <a:buNone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lp.ability.efrontlearning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alp.ability.efrontlearning.com/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Using your </a:t>
            </a:r>
            <a:r>
              <a:rPr lang="en-GB" dirty="0" err="1"/>
              <a:t>Alphability</a:t>
            </a:r>
            <a:r>
              <a:rPr lang="en-GB" dirty="0"/>
              <a:t> Portal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>
                <a:solidFill>
                  <a:srgbClr val="222222"/>
                </a:solidFill>
                <a:latin typeface="+mn-lt"/>
              </a:rPr>
              <a:t> </a:t>
            </a:r>
            <a:r>
              <a:rPr lang="en-GB" i="0" u="none" strike="noStrike" dirty="0" err="1">
                <a:solidFill>
                  <a:srgbClr val="222222"/>
                </a:solidFill>
                <a:effectLst/>
                <a:latin typeface="+mn-lt"/>
              </a:rPr>
              <a:t>Offcycle</a:t>
            </a:r>
            <a:r>
              <a:rPr lang="en-GB" i="0" u="none" strike="noStrike" dirty="0">
                <a:solidFill>
                  <a:srgbClr val="222222"/>
                </a:solidFill>
                <a:effectLst/>
                <a:latin typeface="+mn-lt"/>
              </a:rPr>
              <a:t> Intern Program</a:t>
            </a:r>
          </a:p>
          <a:p>
            <a:endParaRPr lang="en-GB" i="0" u="none" strike="noStrike" dirty="0">
              <a:solidFill>
                <a:srgbClr val="222222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8647CA-0C15-2F41-8227-4037F2E88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A8009-67C8-511C-5AF6-7D1DA9344407}"/>
              </a:ext>
            </a:extLst>
          </p:cNvPr>
          <p:cNvSpPr txBox="1"/>
          <p:nvPr/>
        </p:nvSpPr>
        <p:spPr>
          <a:xfrm>
            <a:off x="4068022" y="3341719"/>
            <a:ext cx="405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https://galp.ability.efrontlearning.com/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AE39C-FB17-88F0-B7AA-B98CB7453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</a:t>
            </a:r>
          </a:p>
        </p:txBody>
      </p:sp>
      <p:pic>
        <p:nvPicPr>
          <p:cNvPr id="8" name="Graphic 7" descr="Target Audience outline">
            <a:extLst>
              <a:ext uri="{FF2B5EF4-FFF2-40B4-BE49-F238E27FC236}">
                <a16:creationId xmlns:a16="http://schemas.microsoft.com/office/drawing/2014/main" id="{C97D26CD-8DFB-3A40-11BE-D0DD9D6CD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0657" y="1182688"/>
            <a:ext cx="2010686" cy="2010686"/>
          </a:xfrm>
          <a:prstGeom prst="rect">
            <a:avLst/>
          </a:prstGeom>
        </p:spPr>
      </p:pic>
      <p:pic>
        <p:nvPicPr>
          <p:cNvPr id="10" name="Graphic 9" descr="Building Brick Wall with solid fill">
            <a:extLst>
              <a:ext uri="{FF2B5EF4-FFF2-40B4-BE49-F238E27FC236}">
                <a16:creationId xmlns:a16="http://schemas.microsoft.com/office/drawing/2014/main" id="{9A829721-4681-4DDC-E44A-944C65D11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1836" y="1182687"/>
            <a:ext cx="2010685" cy="20106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57FE-7D89-5B4E-5A40-2CFE53BF7934}"/>
              </a:ext>
            </a:extLst>
          </p:cNvPr>
          <p:cNvSpPr txBox="1"/>
          <p:nvPr/>
        </p:nvSpPr>
        <p:spPr>
          <a:xfrm>
            <a:off x="823865" y="3526385"/>
            <a:ext cx="405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https://galp.ability.efrontlearning.com/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2EE1FE-FC49-B24C-CB01-4CC492325582}"/>
              </a:ext>
            </a:extLst>
          </p:cNvPr>
          <p:cNvSpPr txBox="1"/>
          <p:nvPr/>
        </p:nvSpPr>
        <p:spPr>
          <a:xfrm>
            <a:off x="4879818" y="3526385"/>
            <a:ext cx="2717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Username:</a:t>
            </a:r>
            <a:r>
              <a:rPr lang="en-GB" dirty="0"/>
              <a:t> The email address which you provided BofA</a:t>
            </a:r>
          </a:p>
          <a:p>
            <a:pPr algn="ctr"/>
            <a:r>
              <a:rPr lang="en-GB" b="1" dirty="0"/>
              <a:t>Password: </a:t>
            </a:r>
            <a:r>
              <a:rPr lang="en-GB" dirty="0"/>
              <a:t>Learning2023!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8DB3D-C9A0-0D33-ABC5-52A848FADA00}"/>
              </a:ext>
            </a:extLst>
          </p:cNvPr>
          <p:cNvSpPr txBox="1"/>
          <p:nvPr/>
        </p:nvSpPr>
        <p:spPr>
          <a:xfrm>
            <a:off x="8441835" y="3504229"/>
            <a:ext cx="2010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Click on the course </a:t>
            </a:r>
            <a:r>
              <a:rPr lang="en-GB" b="1" dirty="0"/>
              <a:t>‘Off Cycle Interns Program</a:t>
            </a:r>
          </a:p>
          <a:p>
            <a:pPr algn="ctr"/>
            <a:r>
              <a:rPr lang="en-GB" b="1" dirty="0"/>
              <a:t>2023’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E7012BE-7B92-0C67-2348-1CB24745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97478" y="6482114"/>
            <a:ext cx="3529031" cy="228600"/>
          </a:xfrm>
        </p:spPr>
        <p:txBody>
          <a:bodyPr/>
          <a:lstStyle/>
          <a:p>
            <a:r>
              <a:rPr lang="en-US" dirty="0"/>
              <a:t>Bank of America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2BC9422-3A88-2AFA-1F26-3A7BD625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494" y="6482114"/>
            <a:ext cx="548783" cy="228600"/>
          </a:xfrm>
        </p:spPr>
        <p:txBody>
          <a:bodyPr/>
          <a:lstStyle/>
          <a:p>
            <a:fld id="{523A240F-EAFE-E84F-B44C-6D7A08E0E40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61091-4533-A267-145D-53CAB19DDBF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43578" y="1470429"/>
            <a:ext cx="2678156" cy="219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5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86B801-85C4-3C70-5B76-34E71ED27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83" y="796054"/>
            <a:ext cx="7994489" cy="546195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CCD7A75-34E8-90BD-A722-75E12D343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</p:spPr>
        <p:txBody>
          <a:bodyPr/>
          <a:lstStyle/>
          <a:p>
            <a:r>
              <a:rPr lang="en-US" dirty="0"/>
              <a:t>Screen Shot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B39156F8-A4D3-66A6-DFBD-3C51169E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97478" y="6482114"/>
            <a:ext cx="3529031" cy="228600"/>
          </a:xfrm>
        </p:spPr>
        <p:txBody>
          <a:bodyPr/>
          <a:lstStyle/>
          <a:p>
            <a:r>
              <a:rPr lang="en-US" dirty="0"/>
              <a:t>Bank of America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40466AE2-EEEC-9414-83B2-DECD3AFD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494" y="6482114"/>
            <a:ext cx="548783" cy="228600"/>
          </a:xfrm>
        </p:spPr>
        <p:txBody>
          <a:bodyPr/>
          <a:lstStyle/>
          <a:p>
            <a:fld id="{523A240F-EAFE-E84F-B44C-6D7A08E0E409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44BDAD-7066-FF40-B8FB-BAA6112862B9}"/>
              </a:ext>
            </a:extLst>
          </p:cNvPr>
          <p:cNvSpPr txBox="1"/>
          <p:nvPr/>
        </p:nvSpPr>
        <p:spPr>
          <a:xfrm>
            <a:off x="9252154" y="2310581"/>
            <a:ext cx="19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Schedule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BB411F-F54C-AB70-07BB-0D0B58ACCECF}"/>
              </a:ext>
            </a:extLst>
          </p:cNvPr>
          <p:cNvSpPr txBox="1"/>
          <p:nvPr/>
        </p:nvSpPr>
        <p:spPr>
          <a:xfrm>
            <a:off x="9252154" y="3956153"/>
            <a:ext cx="19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Course Materials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B83999-F7DF-7C32-8F7C-0BA4F1BFF1EE}"/>
              </a:ext>
            </a:extLst>
          </p:cNvPr>
          <p:cNvCxnSpPr>
            <a:cxnSpLocks/>
          </p:cNvCxnSpPr>
          <p:nvPr/>
        </p:nvCxnSpPr>
        <p:spPr>
          <a:xfrm flipH="1">
            <a:off x="5060887" y="2566219"/>
            <a:ext cx="4102778" cy="73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BC6F73-CAA9-B80C-46A8-47B95F2A20F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060887" y="4140819"/>
            <a:ext cx="4191267" cy="75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950261"/>
      </p:ext>
    </p:extLst>
  </p:cSld>
  <p:clrMapOvr>
    <a:masterClrMapping/>
  </p:clrMapOvr>
</p:sld>
</file>

<file path=ppt/theme/theme1.xml><?xml version="1.0" encoding="utf-8"?>
<a:theme xmlns:a="http://schemas.openxmlformats.org/drawingml/2006/main" name="Enterprise_WS_No_Footer">
  <a:themeElements>
    <a:clrScheme name="BoA">
      <a:dk1>
        <a:srgbClr val="000000"/>
      </a:dk1>
      <a:lt1>
        <a:srgbClr val="FFFFFF"/>
      </a:lt1>
      <a:dk2>
        <a:srgbClr val="D5D5D5"/>
      </a:dk2>
      <a:lt2>
        <a:srgbClr val="EDEDED"/>
      </a:lt2>
      <a:accent1>
        <a:srgbClr val="E31837"/>
      </a:accent1>
      <a:accent2>
        <a:srgbClr val="780032"/>
      </a:accent2>
      <a:accent3>
        <a:srgbClr val="012069"/>
      </a:accent3>
      <a:accent4>
        <a:srgbClr val="0051C2"/>
      </a:accent4>
      <a:accent5>
        <a:srgbClr val="009CDE"/>
      </a:accent5>
      <a:accent6>
        <a:srgbClr val="D3EFFC"/>
      </a:accent6>
      <a:hlink>
        <a:srgbClr val="0052C2"/>
      </a:hlink>
      <a:folHlink>
        <a:srgbClr val="01216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C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25000"/>
              </a:schemeClr>
            </a:gs>
            <a:gs pos="50000">
              <a:schemeClr val="phClr">
                <a:tint val="100000"/>
                <a:shade val="75000"/>
                <a:satMod val="125000"/>
              </a:schemeClr>
            </a:gs>
            <a:gs pos="100000">
              <a:schemeClr val="phClr">
                <a:tint val="100000"/>
                <a:shade val="98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30000"/>
              </a:schemeClr>
            </a:gs>
            <a:gs pos="40000">
              <a:schemeClr val="phClr">
                <a:shade val="75000"/>
                <a:satMod val="140000"/>
              </a:schemeClr>
            </a:gs>
            <a:gs pos="100000">
              <a:schemeClr val="phClr">
                <a:shade val="100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38100" dir="2700000" algn="ct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2700">
            <a:bevelT w="0" h="0"/>
            <a:contourClr>
              <a:srgbClr val="FFFFFF"/>
            </a:contourClr>
          </a:sp3d>
        </a:effectStyle>
        <a:effectStyle>
          <a:effectLst>
            <a:outerShdw blurRad="50800" dist="12700" dir="2700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RES-01-19-2322_K_Enterprise-PPT_WS-No-Footer" id="{555235AC-A4D6-C448-ACAC-1D4BD53B14A3}" vid="{424E1E19-FD94-B44B-A89A-5EC23A7A4C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553BD9181624686A68F63ABB446DF" ma:contentTypeVersion="21" ma:contentTypeDescription="Create a new document." ma:contentTypeScope="" ma:versionID="ee33f439afe5f713e430bc419b9183ba">
  <xsd:schema xmlns:xsd="http://www.w3.org/2001/XMLSchema" xmlns:xs="http://www.w3.org/2001/XMLSchema" xmlns:p="http://schemas.microsoft.com/office/2006/metadata/properties" xmlns:ns1="http://schemas.microsoft.com/sharepoint/v3" xmlns:ns2="26d2fa48-a9bb-4686-8122-5406e5c0c038" xmlns:ns3="059fecdb-ee26-4135-81c8-712a955c51df" targetNamespace="http://schemas.microsoft.com/office/2006/metadata/properties" ma:root="true" ma:fieldsID="8a55f4bd9fbe5a9e1352735377af3810" ns1:_="" ns2:_="" ns3:_="">
    <xsd:import namespace="http://schemas.microsoft.com/sharepoint/v3"/>
    <xsd:import namespace="26d2fa48-a9bb-4686-8122-5406e5c0c038"/>
    <xsd:import namespace="059fecdb-ee26-4135-81c8-712a955c51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d2fa48-a9bb-4686-8122-5406e5c0c0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524ab15-2588-42b2-9fa8-efec336df7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9fecdb-ee26-4135-81c8-712a955c51d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51f1491-6acf-4107-a370-7835031dc742}" ma:internalName="TaxCatchAll" ma:showField="CatchAllData" ma:web="059fecdb-ee26-4135-81c8-712a955c51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059fecdb-ee26-4135-81c8-712a955c51df" xsi:nil="true"/>
    <_ip_UnifiedCompliancePolicyProperties xmlns="http://schemas.microsoft.com/sharepoint/v3" xsi:nil="true"/>
    <lcf76f155ced4ddcb4097134ff3c332f xmlns="26d2fa48-a9bb-4686-8122-5406e5c0c03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576BBD0-4138-49B3-83B7-5AD47F7534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6d2fa48-a9bb-4686-8122-5406e5c0c038"/>
    <ds:schemaRef ds:uri="059fecdb-ee26-4135-81c8-712a955c5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D2D7A3-A043-4B6C-B344-47BB2168B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3D220A-7251-4C40-8093-EB8292230DCA}">
  <ds:schemaRefs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059fecdb-ee26-4135-81c8-712a955c51df"/>
    <ds:schemaRef ds:uri="26d2fa48-a9bb-4686-8122-5406e5c0c03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Enterprise_WS_No_Footer</Template>
  <TotalTime>26</TotalTime>
  <Words>71</Words>
  <Application>Microsoft Office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.AppleSystemUIFont</vt:lpstr>
      <vt:lpstr>Arial</vt:lpstr>
      <vt:lpstr>Avenir Next LT Pro</vt:lpstr>
      <vt:lpstr>Calibri</vt:lpstr>
      <vt:lpstr>Century Gothic</vt:lpstr>
      <vt:lpstr>Wingdings</vt:lpstr>
      <vt:lpstr>Enterprise_WS_No_Footer</vt:lpstr>
      <vt:lpstr>Using your Alphability Portal </vt:lpstr>
      <vt:lpstr>Access</vt:lpstr>
      <vt:lpstr>Screen 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title lorem ipsum dolor sit</dc:title>
  <dc:creator>Abbie Thompson</dc:creator>
  <cp:lastModifiedBy>Sandra Balthazaar</cp:lastModifiedBy>
  <cp:revision>8</cp:revision>
  <dcterms:created xsi:type="dcterms:W3CDTF">2023-06-22T09:44:15Z</dcterms:created>
  <dcterms:modified xsi:type="dcterms:W3CDTF">2023-08-02T09:46:38Z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0x010100265553BD9181624686A68F63ABB446DF</vt:lpwstr>
  </property>
  <property fmtid="{D5CDD505-2E9C-101B-9397-08002B2CF9AE}" pid="3" name="MediaServiceImageTags">
    <vt:lpwstr/>
  </property>
</Properties>
</file>