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20"/>
  </p:notesMasterIdLst>
  <p:handoutMasterIdLst>
    <p:handoutMasterId r:id="rId21"/>
  </p:handoutMasterIdLst>
  <p:sldIdLst>
    <p:sldId id="4625" r:id="rId8"/>
    <p:sldId id="4626" r:id="rId9"/>
    <p:sldId id="4627" r:id="rId10"/>
    <p:sldId id="4628" r:id="rId11"/>
    <p:sldId id="4629" r:id="rId12"/>
    <p:sldId id="4630" r:id="rId13"/>
    <p:sldId id="4631" r:id="rId14"/>
    <p:sldId id="4632" r:id="rId15"/>
    <p:sldId id="4633" r:id="rId16"/>
    <p:sldId id="4634" r:id="rId17"/>
    <p:sldId id="4635" r:id="rId18"/>
    <p:sldId id="4624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306FA-F8E0-4CE2-B575-2EC4E640CE43}" v="7" dt="2023-10-27T01:28:13.334"/>
    <p1510:client id="{B903A377-E7D4-4B29-B0CB-2BD7B76C8CAD}" v="4" dt="2023-10-26T09:37:58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47" autoAdjust="0"/>
    <p:restoredTop sz="96240" autoAdjust="0"/>
  </p:normalViewPr>
  <p:slideViewPr>
    <p:cSldViewPr snapToGrid="0">
      <p:cViewPr varScale="1">
        <p:scale>
          <a:sx n="81" d="100"/>
          <a:sy n="81" d="100"/>
        </p:scale>
        <p:origin x="366" y="48"/>
      </p:cViewPr>
      <p:guideLst>
        <p:guide pos="3840"/>
        <p:guide orient="horz" pos="4020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Payne" userId="0979333d-9366-42b3-911c-e540675135ec" providerId="ADAL" clId="{B903A377-E7D4-4B29-B0CB-2BD7B76C8CAD}"/>
    <pc:docChg chg="custSel modSld modMainMaster">
      <pc:chgData name="Hector Payne" userId="0979333d-9366-42b3-911c-e540675135ec" providerId="ADAL" clId="{B903A377-E7D4-4B29-B0CB-2BD7B76C8CAD}" dt="2023-10-26T09:38:56.876" v="52" actId="20577"/>
      <pc:docMkLst>
        <pc:docMk/>
      </pc:docMkLst>
      <pc:sldChg chg="modSp mod">
        <pc:chgData name="Hector Payne" userId="0979333d-9366-42b3-911c-e540675135ec" providerId="ADAL" clId="{B903A377-E7D4-4B29-B0CB-2BD7B76C8CAD}" dt="2023-10-26T09:38:56.876" v="52" actId="20577"/>
        <pc:sldMkLst>
          <pc:docMk/>
          <pc:sldMk cId="3329370280" sldId="4566"/>
        </pc:sldMkLst>
        <pc:spChg chg="mod">
          <ac:chgData name="Hector Payne" userId="0979333d-9366-42b3-911c-e540675135ec" providerId="ADAL" clId="{B903A377-E7D4-4B29-B0CB-2BD7B76C8CAD}" dt="2023-10-26T09:38:52.567" v="50" actId="20577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Hector Payne" userId="0979333d-9366-42b3-911c-e540675135ec" providerId="ADAL" clId="{B903A377-E7D4-4B29-B0CB-2BD7B76C8CAD}" dt="2023-10-26T09:38:56.876" v="52" actId="20577"/>
          <ac:spMkLst>
            <pc:docMk/>
            <pc:sldMk cId="3329370280" sldId="4566"/>
            <ac:spMk id="8" creationId="{A14E3CDB-503D-2795-52EA-B747FF8C7081}"/>
          </ac:spMkLst>
        </pc:spChg>
      </pc:sldChg>
      <pc:sldMasterChg chg="delSp mod">
        <pc:chgData name="Hector Payne" userId="0979333d-9366-42b3-911c-e540675135ec" providerId="ADAL" clId="{B903A377-E7D4-4B29-B0CB-2BD7B76C8CAD}" dt="2023-10-26T09:38:10.802" v="0" actId="478"/>
        <pc:sldMasterMkLst>
          <pc:docMk/>
          <pc:sldMasterMk cId="0" sldId="2147483791"/>
        </pc:sldMasterMkLst>
        <pc:picChg chg="del">
          <ac:chgData name="Hector Payne" userId="0979333d-9366-42b3-911c-e540675135ec" providerId="ADAL" clId="{B903A377-E7D4-4B29-B0CB-2BD7B76C8CAD}" dt="2023-10-26T09:38:10.802" v="0" actId="478"/>
          <ac:picMkLst>
            <pc:docMk/>
            <pc:sldMasterMk cId="0" sldId="2147483791"/>
            <ac:picMk id="17" creationId="{18DAD649-74AD-6804-37B2-658880A14D04}"/>
          </ac:picMkLst>
        </pc:picChg>
      </pc:sldMasterChg>
      <pc:sldMasterChg chg="modSp mod">
        <pc:chgData name="Hector Payne" userId="0979333d-9366-42b3-911c-e540675135ec" providerId="ADAL" clId="{B903A377-E7D4-4B29-B0CB-2BD7B76C8CAD}" dt="2023-10-26T09:38:17.798" v="1" actId="20577"/>
        <pc:sldMasterMkLst>
          <pc:docMk/>
          <pc:sldMasterMk cId="0" sldId="2147483796"/>
        </pc:sldMasterMkLst>
        <pc:spChg chg="mod">
          <ac:chgData name="Hector Payne" userId="0979333d-9366-42b3-911c-e540675135ec" providerId="ADAL" clId="{B903A377-E7D4-4B29-B0CB-2BD7B76C8CAD}" dt="2023-10-26T09:38:17.798" v="1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Tzyy Ong" userId="4e42200c-9974-43c7-991d-a56060a6dffe" providerId="ADAL" clId="{18E306FA-F8E0-4CE2-B575-2EC4E640CE43}"/>
    <pc:docChg chg="custSel modSld modMainMaster">
      <pc:chgData name="Tzyy Ong" userId="4e42200c-9974-43c7-991d-a56060a6dffe" providerId="ADAL" clId="{18E306FA-F8E0-4CE2-B575-2EC4E640CE43}" dt="2023-10-27T01:34:33.025" v="14" actId="14100"/>
      <pc:docMkLst>
        <pc:docMk/>
      </pc:docMkLst>
      <pc:sldChg chg="modSp mod chgLayout">
        <pc:chgData name="Tzyy Ong" userId="4e42200c-9974-43c7-991d-a56060a6dffe" providerId="ADAL" clId="{18E306FA-F8E0-4CE2-B575-2EC4E640CE43}" dt="2023-10-27T01:28:13.334" v="13"/>
        <pc:sldMkLst>
          <pc:docMk/>
          <pc:sldMk cId="3329370280" sldId="4566"/>
        </pc:sldMkLst>
        <pc:spChg chg="mod ord">
          <ac:chgData name="Tzyy Ong" userId="4e42200c-9974-43c7-991d-a56060a6dffe" providerId="ADAL" clId="{18E306FA-F8E0-4CE2-B575-2EC4E640CE43}" dt="2023-10-27T01:28:08.921" v="12" actId="700"/>
          <ac:spMkLst>
            <pc:docMk/>
            <pc:sldMk cId="3329370280" sldId="4566"/>
            <ac:spMk id="2" creationId="{2A5EF40C-D7EC-AC4B-942B-991478A7DA54}"/>
          </ac:spMkLst>
        </pc:spChg>
        <pc:spChg chg="mod ord">
          <ac:chgData name="Tzyy Ong" userId="4e42200c-9974-43c7-991d-a56060a6dffe" providerId="ADAL" clId="{18E306FA-F8E0-4CE2-B575-2EC4E640CE43}" dt="2023-10-27T01:28:13.334" v="13"/>
          <ac:spMkLst>
            <pc:docMk/>
            <pc:sldMk cId="3329370280" sldId="4566"/>
            <ac:spMk id="6" creationId="{A5BC5C4A-1BDC-AE77-2C00-FF6A70F6FBC7}"/>
          </ac:spMkLst>
        </pc:spChg>
        <pc:spChg chg="mod ord">
          <ac:chgData name="Tzyy Ong" userId="4e42200c-9974-43c7-991d-a56060a6dffe" providerId="ADAL" clId="{18E306FA-F8E0-4CE2-B575-2EC4E640CE43}" dt="2023-10-27T01:28:08.921" v="12" actId="700"/>
          <ac:spMkLst>
            <pc:docMk/>
            <pc:sldMk cId="3329370280" sldId="4566"/>
            <ac:spMk id="8" creationId="{A14E3CDB-503D-2795-52EA-B747FF8C7081}"/>
          </ac:spMkLst>
        </pc:spChg>
      </pc:sldChg>
      <pc:sldChg chg="modSp mod">
        <pc:chgData name="Tzyy Ong" userId="4e42200c-9974-43c7-991d-a56060a6dffe" providerId="ADAL" clId="{18E306FA-F8E0-4CE2-B575-2EC4E640CE43}" dt="2023-10-27T01:34:33.025" v="14" actId="14100"/>
        <pc:sldMkLst>
          <pc:docMk/>
          <pc:sldMk cId="3042475142" sldId="4625"/>
        </pc:sldMkLst>
        <pc:spChg chg="mod">
          <ac:chgData name="Tzyy Ong" userId="4e42200c-9974-43c7-991d-a56060a6dffe" providerId="ADAL" clId="{18E306FA-F8E0-4CE2-B575-2EC4E640CE43}" dt="2023-10-27T01:34:33.025" v="14" actId="14100"/>
          <ac:spMkLst>
            <pc:docMk/>
            <pc:sldMk cId="3042475142" sldId="4625"/>
            <ac:spMk id="6" creationId="{57157830-8A37-F182-7359-F77EA94DF704}"/>
          </ac:spMkLst>
        </pc:spChg>
      </pc:sldChg>
      <pc:sldMasterChg chg="addSp delSp modSp mod">
        <pc:chgData name="Tzyy Ong" userId="4e42200c-9974-43c7-991d-a56060a6dffe" providerId="ADAL" clId="{18E306FA-F8E0-4CE2-B575-2EC4E640CE43}" dt="2023-10-27T01:27:01.864" v="3" actId="478"/>
        <pc:sldMasterMkLst>
          <pc:docMk/>
          <pc:sldMasterMk cId="0" sldId="2147483791"/>
        </pc:sldMasterMkLst>
        <pc:picChg chg="add del mod">
          <ac:chgData name="Tzyy Ong" userId="4e42200c-9974-43c7-991d-a56060a6dffe" providerId="ADAL" clId="{18E306FA-F8E0-4CE2-B575-2EC4E640CE43}" dt="2023-10-27T01:27:01.864" v="3" actId="478"/>
          <ac:picMkLst>
            <pc:docMk/>
            <pc:sldMasterMk cId="0" sldId="2147483791"/>
            <ac:picMk id="2" creationId="{EC3429E9-4F61-2CA3-3F96-2B18D08FD861}"/>
          </ac:picMkLst>
        </pc:picChg>
        <pc:picChg chg="add mod">
          <ac:chgData name="Tzyy Ong" userId="4e42200c-9974-43c7-991d-a56060a6dffe" providerId="ADAL" clId="{18E306FA-F8E0-4CE2-B575-2EC4E640CE43}" dt="2023-10-27T01:27:00.151" v="2"/>
          <ac:picMkLst>
            <pc:docMk/>
            <pc:sldMasterMk cId="0" sldId="2147483791"/>
            <ac:picMk id="3" creationId="{5DEAF64A-C307-2CBE-448F-6E4E6304D5BF}"/>
          </ac:picMkLst>
        </pc:picChg>
        <pc:picChg chg="add mod">
          <ac:chgData name="Tzyy Ong" userId="4e42200c-9974-43c7-991d-a56060a6dffe" providerId="ADAL" clId="{18E306FA-F8E0-4CE2-B575-2EC4E640CE43}" dt="2023-10-27T01:27:00.151" v="2"/>
          <ac:picMkLst>
            <pc:docMk/>
            <pc:sldMasterMk cId="0" sldId="2147483791"/>
            <ac:picMk id="5" creationId="{71743B68-C0A6-E321-2E9F-139D6A134C50}"/>
          </ac:picMkLst>
        </pc:picChg>
        <pc:picChg chg="del">
          <ac:chgData name="Tzyy Ong" userId="4e42200c-9974-43c7-991d-a56060a6dffe" providerId="ADAL" clId="{18E306FA-F8E0-4CE2-B575-2EC4E640CE43}" dt="2023-10-27T01:26:58.876" v="1" actId="478"/>
          <ac:picMkLst>
            <pc:docMk/>
            <pc:sldMasterMk cId="0" sldId="2147483791"/>
            <ac:picMk id="15" creationId="{FD3D07BF-AA98-A5E9-D4AD-E9F2F4024DB9}"/>
          </ac:picMkLst>
        </pc:picChg>
        <pc:cxnChg chg="add mod">
          <ac:chgData name="Tzyy Ong" userId="4e42200c-9974-43c7-991d-a56060a6dffe" providerId="ADAL" clId="{18E306FA-F8E0-4CE2-B575-2EC4E640CE43}" dt="2023-10-27T01:27:00.151" v="2"/>
          <ac:cxnSpMkLst>
            <pc:docMk/>
            <pc:sldMasterMk cId="0" sldId="2147483791"/>
            <ac:cxnSpMk id="4" creationId="{F71E4174-5176-E01E-A5F2-F807DA0BC5DA}"/>
          </ac:cxnSpMkLst>
        </pc:cxnChg>
        <pc:cxnChg chg="del">
          <ac:chgData name="Tzyy Ong" userId="4e42200c-9974-43c7-991d-a56060a6dffe" providerId="ADAL" clId="{18E306FA-F8E0-4CE2-B575-2EC4E640CE43}" dt="2023-10-27T01:26:58.876" v="1" actId="478"/>
          <ac:cxnSpMkLst>
            <pc:docMk/>
            <pc:sldMasterMk cId="0" sldId="2147483791"/>
            <ac:cxnSpMk id="16" creationId="{72BF4351-E507-F951-934D-6F1AD3055EDD}"/>
          </ac:cxnSpMkLst>
        </pc:cxnChg>
      </pc:sldMasterChg>
      <pc:sldMasterChg chg="addSp delSp modSp mod modSldLayout sldLayoutOrd">
        <pc:chgData name="Tzyy Ong" userId="4e42200c-9974-43c7-991d-a56060a6dffe" providerId="ADAL" clId="{18E306FA-F8E0-4CE2-B575-2EC4E640CE43}" dt="2023-10-27T01:27:54.589" v="8" actId="20578"/>
        <pc:sldMasterMkLst>
          <pc:docMk/>
          <pc:sldMasterMk cId="0" sldId="2147483802"/>
        </pc:sldMasterMkLst>
        <pc:picChg chg="add del mod">
          <ac:chgData name="Tzyy Ong" userId="4e42200c-9974-43c7-991d-a56060a6dffe" providerId="ADAL" clId="{18E306FA-F8E0-4CE2-B575-2EC4E640CE43}" dt="2023-10-27T01:27:06.663" v="7" actId="478"/>
          <ac:picMkLst>
            <pc:docMk/>
            <pc:sldMasterMk cId="0" sldId="2147483802"/>
            <ac:picMk id="2" creationId="{FE3FEDA6-D386-1F79-7923-8FE84B89E856}"/>
          </ac:picMkLst>
        </pc:picChg>
        <pc:picChg chg="add mod">
          <ac:chgData name="Tzyy Ong" userId="4e42200c-9974-43c7-991d-a56060a6dffe" providerId="ADAL" clId="{18E306FA-F8E0-4CE2-B575-2EC4E640CE43}" dt="2023-10-27T01:27:05.543" v="6"/>
          <ac:picMkLst>
            <pc:docMk/>
            <pc:sldMasterMk cId="0" sldId="2147483802"/>
            <ac:picMk id="3" creationId="{501DA736-1DA6-295E-E2B3-D3C32A2A4BA1}"/>
          </ac:picMkLst>
        </pc:picChg>
        <pc:picChg chg="add mod">
          <ac:chgData name="Tzyy Ong" userId="4e42200c-9974-43c7-991d-a56060a6dffe" providerId="ADAL" clId="{18E306FA-F8E0-4CE2-B575-2EC4E640CE43}" dt="2023-10-27T01:27:05.543" v="6"/>
          <ac:picMkLst>
            <pc:docMk/>
            <pc:sldMasterMk cId="0" sldId="2147483802"/>
            <ac:picMk id="5" creationId="{F745382E-ABCA-985F-8D33-F7A4088A48B1}"/>
          </ac:picMkLst>
        </pc:picChg>
        <pc:picChg chg="del">
          <ac:chgData name="Tzyy Ong" userId="4e42200c-9974-43c7-991d-a56060a6dffe" providerId="ADAL" clId="{18E306FA-F8E0-4CE2-B575-2EC4E640CE43}" dt="2023-10-27T01:27:04.356" v="5" actId="478"/>
          <ac:picMkLst>
            <pc:docMk/>
            <pc:sldMasterMk cId="0" sldId="2147483802"/>
            <ac:picMk id="6" creationId="{8F0AFB73-1C55-9085-9D17-96075B669C71}"/>
          </ac:picMkLst>
        </pc:picChg>
        <pc:picChg chg="del">
          <ac:chgData name="Tzyy Ong" userId="4e42200c-9974-43c7-991d-a56060a6dffe" providerId="ADAL" clId="{18E306FA-F8E0-4CE2-B575-2EC4E640CE43}" dt="2023-10-27T01:27:04.356" v="5" actId="478"/>
          <ac:picMkLst>
            <pc:docMk/>
            <pc:sldMasterMk cId="0" sldId="2147483802"/>
            <ac:picMk id="8" creationId="{D87134D5-DEBB-B67B-84B3-64D4395A376D}"/>
          </ac:picMkLst>
        </pc:picChg>
        <pc:cxnChg chg="add mod">
          <ac:chgData name="Tzyy Ong" userId="4e42200c-9974-43c7-991d-a56060a6dffe" providerId="ADAL" clId="{18E306FA-F8E0-4CE2-B575-2EC4E640CE43}" dt="2023-10-27T01:27:05.543" v="6"/>
          <ac:cxnSpMkLst>
            <pc:docMk/>
            <pc:sldMasterMk cId="0" sldId="2147483802"/>
            <ac:cxnSpMk id="4" creationId="{00581C05-C954-A7D9-5A17-524EE149E75E}"/>
          </ac:cxnSpMkLst>
        </pc:cxnChg>
        <pc:cxnChg chg="del">
          <ac:chgData name="Tzyy Ong" userId="4e42200c-9974-43c7-991d-a56060a6dffe" providerId="ADAL" clId="{18E306FA-F8E0-4CE2-B575-2EC4E640CE43}" dt="2023-10-27T01:27:04.356" v="5" actId="478"/>
          <ac:cxnSpMkLst>
            <pc:docMk/>
            <pc:sldMasterMk cId="0" sldId="2147483802"/>
            <ac:cxnSpMk id="7" creationId="{7FD96C3C-FB1A-AAA9-A525-1A78DBC697EB}"/>
          </ac:cxnSpMkLst>
        </pc:cxnChg>
        <pc:sldLayoutChg chg="ord">
          <pc:chgData name="Tzyy Ong" userId="4e42200c-9974-43c7-991d-a56060a6dffe" providerId="ADAL" clId="{18E306FA-F8E0-4CE2-B575-2EC4E640CE43}" dt="2023-10-27T01:27:54.589" v="8" actId="20578"/>
          <pc:sldLayoutMkLst>
            <pc:docMk/>
            <pc:sldMasterMk cId="0" sldId="2147483802"/>
            <pc:sldLayoutMk cId="3082651419" sldId="2147483889"/>
          </pc:sldLayoutMkLst>
        </pc:sldLayoutChg>
      </pc:sldMasterChg>
      <pc:sldMasterChg chg="addSp delSp modSp">
        <pc:chgData name="Tzyy Ong" userId="4e42200c-9974-43c7-991d-a56060a6dffe" providerId="ADAL" clId="{18E306FA-F8E0-4CE2-B575-2EC4E640CE43}" dt="2023-10-27T01:27:57.733" v="11" actId="478"/>
        <pc:sldMasterMkLst>
          <pc:docMk/>
          <pc:sldMasterMk cId="0" sldId="2147483805"/>
        </pc:sldMasterMkLst>
        <pc:picChg chg="add mod">
          <ac:chgData name="Tzyy Ong" userId="4e42200c-9974-43c7-991d-a56060a6dffe" providerId="ADAL" clId="{18E306FA-F8E0-4CE2-B575-2EC4E640CE43}" dt="2023-10-27T01:27:56.329" v="10"/>
          <ac:picMkLst>
            <pc:docMk/>
            <pc:sldMasterMk cId="0" sldId="2147483805"/>
            <ac:picMk id="2" creationId="{CEC19D84-E819-AB03-07FA-CA2A02A12E47}"/>
          </ac:picMkLst>
        </pc:picChg>
        <pc:picChg chg="add del mod">
          <ac:chgData name="Tzyy Ong" userId="4e42200c-9974-43c7-991d-a56060a6dffe" providerId="ADAL" clId="{18E306FA-F8E0-4CE2-B575-2EC4E640CE43}" dt="2023-10-27T01:27:57.733" v="11" actId="478"/>
          <ac:picMkLst>
            <pc:docMk/>
            <pc:sldMasterMk cId="0" sldId="2147483805"/>
            <ac:picMk id="3" creationId="{2BDF9270-0DFC-BF14-DFA5-5C217EE85F99}"/>
          </ac:picMkLst>
        </pc:picChg>
        <pc:picChg chg="add del mod">
          <ac:chgData name="Tzyy Ong" userId="4e42200c-9974-43c7-991d-a56060a6dffe" providerId="ADAL" clId="{18E306FA-F8E0-4CE2-B575-2EC4E640CE43}" dt="2023-10-27T01:27:57.733" v="11" actId="478"/>
          <ac:picMkLst>
            <pc:docMk/>
            <pc:sldMasterMk cId="0" sldId="2147483805"/>
            <ac:picMk id="7" creationId="{00700B06-AE72-EAEF-6DE2-27B129C4746F}"/>
          </ac:picMkLst>
        </pc:picChg>
        <pc:cxnChg chg="add del mod">
          <ac:chgData name="Tzyy Ong" userId="4e42200c-9974-43c7-991d-a56060a6dffe" providerId="ADAL" clId="{18E306FA-F8E0-4CE2-B575-2EC4E640CE43}" dt="2023-10-27T01:27:57.733" v="11" actId="478"/>
          <ac:cxnSpMkLst>
            <pc:docMk/>
            <pc:sldMasterMk cId="0" sldId="2147483805"/>
            <ac:cxnSpMk id="6" creationId="{DBBC45A8-C228-FAF6-D580-C5A77140F9BE}"/>
          </ac:cxnSpMkLst>
        </pc:cxnChg>
      </pc:sldMasterChg>
    </pc:docChg>
  </pc:docChgLst>
  <pc:docChgLst>
    <pc:chgData name="Kate Chandler" userId="8a3d13cf-5647-4bd7-b722-6be0edbeedff" providerId="ADAL" clId="{3DE3917A-58B9-4941-A3F0-078C65EB3793}"/>
    <pc:docChg chg="modSld">
      <pc:chgData name="Kate Chandler" userId="8a3d13cf-5647-4bd7-b722-6be0edbeedff" providerId="ADAL" clId="{3DE3917A-58B9-4941-A3F0-078C65EB3793}" dt="2022-05-31T13:15:06.475" v="2" actId="207"/>
      <pc:docMkLst>
        <pc:docMk/>
      </pc:docMkLst>
      <pc:sldChg chg="modSp mod">
        <pc:chgData name="Kate Chandler" userId="8a3d13cf-5647-4bd7-b722-6be0edbeedff" providerId="ADAL" clId="{3DE3917A-58B9-4941-A3F0-078C65EB3793}" dt="2022-05-31T13:15:01.585" v="0" actId="14100"/>
        <pc:sldMkLst>
          <pc:docMk/>
          <pc:sldMk cId="3329370280" sldId="4566"/>
        </pc:sldMkLst>
        <pc:picChg chg="mod">
          <ac:chgData name="Kate Chandler" userId="8a3d13cf-5647-4bd7-b722-6be0edbeedff" providerId="ADAL" clId="{3DE3917A-58B9-4941-A3F0-078C65EB3793}" dt="2022-05-31T13:15:01.585" v="0" actId="14100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Kate Chandler" userId="8a3d13cf-5647-4bd7-b722-6be0edbeedff" providerId="ADAL" clId="{3DE3917A-58B9-4941-A3F0-078C65EB3793}" dt="2022-05-31T13:15:06.475" v="2" actId="207"/>
        <pc:sldMkLst>
          <pc:docMk/>
          <pc:sldMk cId="3042475142" sldId="4625"/>
        </pc:sldMkLst>
        <pc:spChg chg="mod">
          <ac:chgData name="Kate Chandler" userId="8a3d13cf-5647-4bd7-b722-6be0edbeedff" providerId="ADAL" clId="{3DE3917A-58B9-4941-A3F0-078C65EB3793}" dt="2022-05-31T13:15:06.475" v="2" actId="207"/>
          <ac:spMkLst>
            <pc:docMk/>
            <pc:sldMk cId="3042475142" sldId="4625"/>
            <ac:spMk id="5" creationId="{AB911940-5E0B-FAFC-F5AD-9C2704D41DA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1/18/2024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90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AF64A-C307-2CBE-448F-6E4E6304D5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1E4174-5176-E01E-A5F2-F807DA0BC5D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71743B68-C0A6-E321-2E9F-139D6A134C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DA736-1DA6-295E-E2B3-D3C32A2A4BA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45" y="90203"/>
            <a:ext cx="2035443" cy="8052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581C05-C954-A7D9-5A17-524EE149E75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05156" y="221383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F745382E-ABCA-985F-8D33-F7A4088A48B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3" b="23564"/>
          <a:stretch/>
        </p:blipFill>
        <p:spPr bwMode="auto">
          <a:xfrm>
            <a:off x="4475746" y="270418"/>
            <a:ext cx="1435593" cy="4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4" r:id="rId2"/>
    <p:sldLayoutId id="214748389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19D84-E819-AB03-07FA-CA2A02A12E4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73" y="4114373"/>
            <a:ext cx="957327" cy="9041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2123066"/>
            <a:ext cx="11068811" cy="2906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2314475"/>
            <a:ext cx="11068811" cy="29061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VLOOKUP function</a:t>
            </a:r>
          </a:p>
          <a:p>
            <a:pPr marL="0" indent="0" algn="ctr"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MATCH function</a:t>
            </a:r>
          </a:p>
          <a:p>
            <a:pPr marL="0" indent="0" algn="ctr"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INDEX function</a:t>
            </a:r>
          </a:p>
          <a:p>
            <a:pPr marL="0" indent="0" algn="ctr">
              <a:buNone/>
            </a:pP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DB573D-2792-A8BB-B20F-46DBCAAF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C316D-1B4F-535A-4752-208CFCF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4" y="1644285"/>
            <a:ext cx="9361040" cy="3569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47684B-3095-1DDE-F544-20CA88B3D1E7}"/>
              </a:ext>
            </a:extLst>
          </p:cNvPr>
          <p:cNvSpPr/>
          <p:nvPr/>
        </p:nvSpPr>
        <p:spPr>
          <a:xfrm>
            <a:off x="7213648" y="3822432"/>
            <a:ext cx="1404834" cy="254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61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E3F21-A861-38E2-0FD0-AA6B29135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E81F-B699-A0DD-F938-B2B7026C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5268" y="1628800"/>
            <a:ext cx="9384264" cy="360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CECFA-BD82-C0A6-A419-DBFCF4D3D3E4}"/>
              </a:ext>
            </a:extLst>
          </p:cNvPr>
          <p:cNvSpPr/>
          <p:nvPr/>
        </p:nvSpPr>
        <p:spPr>
          <a:xfrm>
            <a:off x="7163304" y="3823503"/>
            <a:ext cx="1413516" cy="272080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D47B0-D0C0-5AF7-230C-444D1ED4945B}"/>
              </a:ext>
            </a:extLst>
          </p:cNvPr>
          <p:cNvSpPr/>
          <p:nvPr/>
        </p:nvSpPr>
        <p:spPr>
          <a:xfrm>
            <a:off x="5867582" y="2420888"/>
            <a:ext cx="1295722" cy="813158"/>
          </a:xfrm>
          <a:prstGeom prst="rect">
            <a:avLst/>
          </a:prstGeom>
          <a:noFill/>
          <a:ln w="25400" cap="flat" cmpd="sng" algn="ctr">
            <a:solidFill>
              <a:srgbClr val="D65E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Arrow: Right 9">
            <a:extLst>
              <a:ext uri="{FF2B5EF4-FFF2-40B4-BE49-F238E27FC236}">
                <a16:creationId xmlns:a16="http://schemas.microsoft.com/office/drawing/2014/main" id="{43F950A8-9551-CF1F-0B35-7CE431ED128E}"/>
              </a:ext>
            </a:extLst>
          </p:cNvPr>
          <p:cNvSpPr/>
          <p:nvPr/>
        </p:nvSpPr>
        <p:spPr>
          <a:xfrm rot="18455191">
            <a:off x="8853262" y="3332182"/>
            <a:ext cx="880060" cy="154330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72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58DFBA-4C95-F1B5-DDD2-E4702F48C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VLOOKUP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FF0EA-1029-78EE-11FE-561B45DA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71" y="1935316"/>
            <a:ext cx="9611056" cy="383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60D02-1F6B-0E10-315D-1D591B84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71" y="1935316"/>
            <a:ext cx="9611056" cy="3850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00367-C0E8-E312-C376-56F2E8C3E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71" y="1935316"/>
            <a:ext cx="9603354" cy="3835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E281F-443B-8CB9-4391-2695BABAA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71" y="1935316"/>
            <a:ext cx="9611056" cy="38351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2EE477-8D59-7AD7-609B-1149ADCA1BD0}"/>
              </a:ext>
            </a:extLst>
          </p:cNvPr>
          <p:cNvSpPr/>
          <p:nvPr/>
        </p:nvSpPr>
        <p:spPr>
          <a:xfrm>
            <a:off x="5541946" y="3546583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</a:p>
        </p:txBody>
      </p:sp>
      <p:sp>
        <p:nvSpPr>
          <p:cNvPr id="9" name="Arrow: Right 21">
            <a:extLst>
              <a:ext uri="{FF2B5EF4-FFF2-40B4-BE49-F238E27FC236}">
                <a16:creationId xmlns:a16="http://schemas.microsoft.com/office/drawing/2014/main" id="{321D96E9-FCDD-306D-0169-70EDAB12AE5F}"/>
              </a:ext>
            </a:extLst>
          </p:cNvPr>
          <p:cNvSpPr/>
          <p:nvPr/>
        </p:nvSpPr>
        <p:spPr>
          <a:xfrm rot="19156431">
            <a:off x="8430798" y="3686767"/>
            <a:ext cx="941580" cy="13621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B46062-26E3-3EAD-970A-B2507A0F0C2C}"/>
              </a:ext>
            </a:extLst>
          </p:cNvPr>
          <p:cNvSpPr/>
          <p:nvPr/>
        </p:nvSpPr>
        <p:spPr>
          <a:xfrm>
            <a:off x="6141359" y="4402946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Array</a:t>
            </a:r>
          </a:p>
        </p:txBody>
      </p:sp>
      <p:sp>
        <p:nvSpPr>
          <p:cNvPr id="11" name="Arrow: Right 28">
            <a:extLst>
              <a:ext uri="{FF2B5EF4-FFF2-40B4-BE49-F238E27FC236}">
                <a16:creationId xmlns:a16="http://schemas.microsoft.com/office/drawing/2014/main" id="{D9A29833-F8D6-D403-E8D3-FA7315680973}"/>
              </a:ext>
            </a:extLst>
          </p:cNvPr>
          <p:cNvSpPr/>
          <p:nvPr/>
        </p:nvSpPr>
        <p:spPr>
          <a:xfrm rot="17831316">
            <a:off x="8768029" y="3956162"/>
            <a:ext cx="1292516" cy="17465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07549-067D-6800-9683-81F6FA745BFD}"/>
              </a:ext>
            </a:extLst>
          </p:cNvPr>
          <p:cNvSpPr/>
          <p:nvPr/>
        </p:nvSpPr>
        <p:spPr>
          <a:xfrm>
            <a:off x="8041758" y="5250353"/>
            <a:ext cx="2774113" cy="717558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should I return?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Index Number</a:t>
            </a:r>
          </a:p>
        </p:txBody>
      </p:sp>
      <p:sp>
        <p:nvSpPr>
          <p:cNvPr id="13" name="Arrow: Right 30">
            <a:extLst>
              <a:ext uri="{FF2B5EF4-FFF2-40B4-BE49-F238E27FC236}">
                <a16:creationId xmlns:a16="http://schemas.microsoft.com/office/drawing/2014/main" id="{81334AED-6FAB-AC3C-553F-6462CB17D4C8}"/>
              </a:ext>
            </a:extLst>
          </p:cNvPr>
          <p:cNvSpPr/>
          <p:nvPr/>
        </p:nvSpPr>
        <p:spPr>
          <a:xfrm rot="16448082">
            <a:off x="9281353" y="4213552"/>
            <a:ext cx="1611298" cy="136466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97776-A27D-6B10-1288-05EDB707FA70}"/>
              </a:ext>
            </a:extLst>
          </p:cNvPr>
          <p:cNvSpPr/>
          <p:nvPr/>
        </p:nvSpPr>
        <p:spPr>
          <a:xfrm>
            <a:off x="8082729" y="961536"/>
            <a:ext cx="2774113" cy="126056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exact or approximate match?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 = exact match</a:t>
            </a:r>
          </a:p>
        </p:txBody>
      </p:sp>
      <p:sp>
        <p:nvSpPr>
          <p:cNvPr id="15" name="Arrow: Right 33">
            <a:extLst>
              <a:ext uri="{FF2B5EF4-FFF2-40B4-BE49-F238E27FC236}">
                <a16:creationId xmlns:a16="http://schemas.microsoft.com/office/drawing/2014/main" id="{9ACE9C5B-4C85-144C-C77E-80757EDBFBD1}"/>
              </a:ext>
            </a:extLst>
          </p:cNvPr>
          <p:cNvSpPr/>
          <p:nvPr/>
        </p:nvSpPr>
        <p:spPr>
          <a:xfrm rot="3845888">
            <a:off x="9795559" y="2645295"/>
            <a:ext cx="840704" cy="152558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7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1C604-61DA-A2CC-11CD-B83E38DDF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2DE957-59A1-67CA-CDF8-9BBD0586568F}"/>
              </a:ext>
            </a:extLst>
          </p:cNvPr>
          <p:cNvSpPr txBox="1">
            <a:spLocks/>
          </p:cNvSpPr>
          <p:nvPr/>
        </p:nvSpPr>
        <p:spPr>
          <a:xfrm>
            <a:off x="406085" y="977900"/>
            <a:ext cx="8993409" cy="4971380"/>
          </a:xfrm>
          <a:prstGeom prst="rect">
            <a:avLst/>
          </a:prstGeom>
        </p:spPr>
        <p:txBody>
          <a:bodyPr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/>
              <a:t>It is good Excel practice to avoid hardcoding values into a formula.</a:t>
            </a:r>
          </a:p>
          <a:p>
            <a:pPr>
              <a:lnSpc>
                <a:spcPct val="150000"/>
              </a:lnSpc>
            </a:pPr>
            <a:r>
              <a:rPr lang="en-GB" dirty="0"/>
              <a:t>In order to build flexible lookup formulas we need the </a:t>
            </a:r>
            <a:r>
              <a:rPr lang="en-GB" b="1" dirty="0"/>
              <a:t>MATCH</a:t>
            </a:r>
            <a:r>
              <a:rPr lang="en-GB" dirty="0"/>
              <a:t> function.</a:t>
            </a:r>
          </a:p>
          <a:p>
            <a:pPr>
              <a:lnSpc>
                <a:spcPct val="150000"/>
              </a:lnSpc>
            </a:pPr>
            <a:r>
              <a:rPr lang="en-GB" dirty="0"/>
              <a:t>With MATCH we can lookup the relative position of a value in an array.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C7473653-0C72-8F89-38EB-CDEBD77F3A7B}"/>
              </a:ext>
            </a:extLst>
          </p:cNvPr>
          <p:cNvSpPr/>
          <p:nvPr/>
        </p:nvSpPr>
        <p:spPr>
          <a:xfrm>
            <a:off x="1583693" y="3140968"/>
            <a:ext cx="8901019" cy="9361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=MATCH(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array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 type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51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77E85-ABF7-B9AF-D887-0CBAD9B52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F88A3-C52F-C95E-384C-7C71D0CE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3" y="1529124"/>
            <a:ext cx="9184632" cy="37997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5C8FD1-FBA9-4CF7-5069-9C25393A5933}"/>
              </a:ext>
            </a:extLst>
          </p:cNvPr>
          <p:cNvSpPr/>
          <p:nvPr/>
        </p:nvSpPr>
        <p:spPr>
          <a:xfrm>
            <a:off x="7260453" y="1911523"/>
            <a:ext cx="2836816" cy="699366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Lookup Value</a:t>
            </a:r>
          </a:p>
        </p:txBody>
      </p:sp>
      <p:sp>
        <p:nvSpPr>
          <p:cNvPr id="6" name="Arrow: Right 24">
            <a:extLst>
              <a:ext uri="{FF2B5EF4-FFF2-40B4-BE49-F238E27FC236}">
                <a16:creationId xmlns:a16="http://schemas.microsoft.com/office/drawing/2014/main" id="{38473D8E-0E4D-07F7-63A7-4F54F2501EFE}"/>
              </a:ext>
            </a:extLst>
          </p:cNvPr>
          <p:cNvSpPr/>
          <p:nvPr/>
        </p:nvSpPr>
        <p:spPr>
          <a:xfrm rot="5400000">
            <a:off x="8340982" y="3034233"/>
            <a:ext cx="807068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F961C-3A77-61F7-73EF-3A254FB979BD}"/>
              </a:ext>
            </a:extLst>
          </p:cNvPr>
          <p:cNvSpPr/>
          <p:nvPr/>
        </p:nvSpPr>
        <p:spPr>
          <a:xfrm>
            <a:off x="5105547" y="4159402"/>
            <a:ext cx="2594278" cy="777940"/>
          </a:xfrm>
          <a:prstGeom prst="rect">
            <a:avLst/>
          </a:prstGeom>
          <a:solidFill>
            <a:srgbClr val="1996CC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Table Array</a:t>
            </a:r>
          </a:p>
        </p:txBody>
      </p:sp>
      <p:sp>
        <p:nvSpPr>
          <p:cNvPr id="8" name="Arrow: Right 27">
            <a:extLst>
              <a:ext uri="{FF2B5EF4-FFF2-40B4-BE49-F238E27FC236}">
                <a16:creationId xmlns:a16="http://schemas.microsoft.com/office/drawing/2014/main" id="{570C581B-CC1B-CBA9-0065-A1B6EEED558A}"/>
              </a:ext>
            </a:extLst>
          </p:cNvPr>
          <p:cNvSpPr/>
          <p:nvPr/>
        </p:nvSpPr>
        <p:spPr>
          <a:xfrm rot="19949985">
            <a:off x="7693799" y="4138902"/>
            <a:ext cx="1425650" cy="149706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Arrow: Right 36">
            <a:extLst>
              <a:ext uri="{FF2B5EF4-FFF2-40B4-BE49-F238E27FC236}">
                <a16:creationId xmlns:a16="http://schemas.microsoft.com/office/drawing/2014/main" id="{F0E288E2-D5C1-D53D-D7C4-76AEC937307D}"/>
              </a:ext>
            </a:extLst>
          </p:cNvPr>
          <p:cNvSpPr/>
          <p:nvPr/>
        </p:nvSpPr>
        <p:spPr>
          <a:xfrm rot="14904026">
            <a:off x="9337598" y="4140980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B2B11-E1F6-347E-F93F-A50D69E2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83" y="1532915"/>
            <a:ext cx="9199802" cy="3792170"/>
          </a:xfrm>
          <a:prstGeom prst="rect">
            <a:avLst/>
          </a:prstGeom>
        </p:spPr>
      </p:pic>
      <p:sp>
        <p:nvSpPr>
          <p:cNvPr id="11" name="Arrow: Right 38">
            <a:extLst>
              <a:ext uri="{FF2B5EF4-FFF2-40B4-BE49-F238E27FC236}">
                <a16:creationId xmlns:a16="http://schemas.microsoft.com/office/drawing/2014/main" id="{A6CD00EA-E21B-764E-5191-02E9A95F1D75}"/>
              </a:ext>
            </a:extLst>
          </p:cNvPr>
          <p:cNvSpPr/>
          <p:nvPr/>
        </p:nvSpPr>
        <p:spPr>
          <a:xfrm rot="14449819">
            <a:off x="9003768" y="4145207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2" name="Arrow: Right 39">
            <a:extLst>
              <a:ext uri="{FF2B5EF4-FFF2-40B4-BE49-F238E27FC236}">
                <a16:creationId xmlns:a16="http://schemas.microsoft.com/office/drawing/2014/main" id="{EC66B473-350A-D7EE-5ABD-3D3F1531A740}"/>
              </a:ext>
            </a:extLst>
          </p:cNvPr>
          <p:cNvSpPr/>
          <p:nvPr/>
        </p:nvSpPr>
        <p:spPr>
          <a:xfrm rot="19182714">
            <a:off x="3138555" y="2252064"/>
            <a:ext cx="927296" cy="1307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BF86C-572A-8D23-975D-3E4420B9110B}"/>
              </a:ext>
            </a:extLst>
          </p:cNvPr>
          <p:cNvSpPr/>
          <p:nvPr/>
        </p:nvSpPr>
        <p:spPr>
          <a:xfrm>
            <a:off x="6402686" y="3311754"/>
            <a:ext cx="1667522" cy="62287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C153EC-D23D-0850-7F94-4549C2AAA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37" y="1540500"/>
            <a:ext cx="9465254" cy="3777000"/>
          </a:xfrm>
          <a:prstGeom prst="rect">
            <a:avLst/>
          </a:prstGeom>
        </p:spPr>
      </p:pic>
      <p:sp>
        <p:nvSpPr>
          <p:cNvPr id="15" name="Arrow: Right 16">
            <a:extLst>
              <a:ext uri="{FF2B5EF4-FFF2-40B4-BE49-F238E27FC236}">
                <a16:creationId xmlns:a16="http://schemas.microsoft.com/office/drawing/2014/main" id="{FE1298D3-D785-04A0-2963-1C0C7440F0CF}"/>
              </a:ext>
            </a:extLst>
          </p:cNvPr>
          <p:cNvSpPr/>
          <p:nvPr/>
        </p:nvSpPr>
        <p:spPr>
          <a:xfrm rot="17768813">
            <a:off x="9346400" y="3342790"/>
            <a:ext cx="807062" cy="15024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BE620-7670-82A8-8A7A-CB784D4913CC}"/>
              </a:ext>
            </a:extLst>
          </p:cNvPr>
          <p:cNvSpPr/>
          <p:nvPr/>
        </p:nvSpPr>
        <p:spPr>
          <a:xfrm>
            <a:off x="7862561" y="4565272"/>
            <a:ext cx="2836816" cy="1367267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 exact or approximate match?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0 = exact match</a:t>
            </a:r>
          </a:p>
        </p:txBody>
      </p:sp>
    </p:spTree>
    <p:extLst>
      <p:ext uri="{BB962C8B-B14F-4D97-AF65-F5344CB8AC3E}">
        <p14:creationId xmlns:p14="http://schemas.microsoft.com/office/powerpoint/2010/main" val="22916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012CD-9737-F0F2-6731-5B20222FB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Match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F523C-565D-5BD7-6F62-7B94EA644CCB}"/>
              </a:ext>
            </a:extLst>
          </p:cNvPr>
          <p:cNvGrpSpPr/>
          <p:nvPr/>
        </p:nvGrpSpPr>
        <p:grpSpPr>
          <a:xfrm>
            <a:off x="1647078" y="1412776"/>
            <a:ext cx="8897844" cy="3703149"/>
            <a:chOff x="108462" y="1412776"/>
            <a:chExt cx="9689076" cy="40324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476AFE-D7B1-FEBF-45FB-34C805EC4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62" y="1412776"/>
              <a:ext cx="9689076" cy="40324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51D1A6-2EB1-03F9-86B6-B8591BA1479F}"/>
                </a:ext>
              </a:extLst>
            </p:cNvPr>
            <p:cNvSpPr/>
            <p:nvPr/>
          </p:nvSpPr>
          <p:spPr>
            <a:xfrm>
              <a:off x="5313040" y="3212976"/>
              <a:ext cx="1753060" cy="649042"/>
            </a:xfrm>
            <a:prstGeom prst="rect">
              <a:avLst/>
            </a:prstGeom>
            <a:noFill/>
            <a:ln w="25400" cap="flat" cmpd="sng" algn="ctr">
              <a:solidFill>
                <a:srgbClr val="D65E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B746959A-30F5-B615-CD0D-80A968EB832C}"/>
                </a:ext>
              </a:extLst>
            </p:cNvPr>
            <p:cNvSpPr/>
            <p:nvPr/>
          </p:nvSpPr>
          <p:spPr>
            <a:xfrm rot="19182714">
              <a:off x="3225253" y="2215860"/>
              <a:ext cx="974862" cy="136258"/>
            </a:xfrm>
            <a:prstGeom prst="rightArrow">
              <a:avLst/>
            </a:prstGeom>
            <a:solidFill>
              <a:srgbClr val="D65E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E4720A36-A6FF-49B6-C603-6DA8106BBB8E}"/>
                </a:ext>
              </a:extLst>
            </p:cNvPr>
            <p:cNvSpPr/>
            <p:nvPr/>
          </p:nvSpPr>
          <p:spPr>
            <a:xfrm rot="14449819">
              <a:off x="8262800" y="4188696"/>
              <a:ext cx="840972" cy="157948"/>
            </a:xfrm>
            <a:prstGeom prst="rightArrow">
              <a:avLst/>
            </a:prstGeom>
            <a:solidFill>
              <a:srgbClr val="D65E00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8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EC44DB-5800-D41E-DCD8-6ACA1C248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Vlookup</a:t>
            </a:r>
            <a:r>
              <a:rPr lang="en-GB" dirty="0"/>
              <a:t> + match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C9C0E-D320-A610-3590-AB7EA35D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45" y="1670719"/>
            <a:ext cx="9093830" cy="3516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7D659B-1BDE-1B20-7322-1C4ACBBBAF62}"/>
              </a:ext>
            </a:extLst>
          </p:cNvPr>
          <p:cNvSpPr/>
          <p:nvPr/>
        </p:nvSpPr>
        <p:spPr>
          <a:xfrm>
            <a:off x="5632620" y="1464019"/>
            <a:ext cx="2504200" cy="82569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am I looking for?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Value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3FFFB721-6EC7-F06F-4192-C29CB14A9C29}"/>
              </a:ext>
            </a:extLst>
          </p:cNvPr>
          <p:cNvSpPr/>
          <p:nvPr/>
        </p:nvSpPr>
        <p:spPr>
          <a:xfrm rot="2249172">
            <a:off x="7898572" y="2430164"/>
            <a:ext cx="915082" cy="1328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D386A-B871-708C-4206-A62CD52E3ABA}"/>
              </a:ext>
            </a:extLst>
          </p:cNvPr>
          <p:cNvSpPr/>
          <p:nvPr/>
        </p:nvSpPr>
        <p:spPr>
          <a:xfrm>
            <a:off x="6493897" y="3904890"/>
            <a:ext cx="3024904" cy="583875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should I look?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 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7568E0-52AB-87F8-57DE-750ED577FF9D}"/>
              </a:ext>
            </a:extLst>
          </p:cNvPr>
          <p:cNvSpPr/>
          <p:nvPr/>
        </p:nvSpPr>
        <p:spPr>
          <a:xfrm>
            <a:off x="7613977" y="4643583"/>
            <a:ext cx="2925598" cy="5825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should I return?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Index Number</a:t>
            </a:r>
          </a:p>
        </p:txBody>
      </p:sp>
      <p:sp>
        <p:nvSpPr>
          <p:cNvPr id="9" name="Arrow: Right 11">
            <a:extLst>
              <a:ext uri="{FF2B5EF4-FFF2-40B4-BE49-F238E27FC236}">
                <a16:creationId xmlns:a16="http://schemas.microsoft.com/office/drawing/2014/main" id="{A2E7F0D2-9033-4095-84E8-A36583A3CC9D}"/>
              </a:ext>
            </a:extLst>
          </p:cNvPr>
          <p:cNvSpPr/>
          <p:nvPr/>
        </p:nvSpPr>
        <p:spPr>
          <a:xfrm rot="15319176">
            <a:off x="8980056" y="3723072"/>
            <a:ext cx="1571668" cy="132622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Arrow: Right 12">
            <a:extLst>
              <a:ext uri="{FF2B5EF4-FFF2-40B4-BE49-F238E27FC236}">
                <a16:creationId xmlns:a16="http://schemas.microsoft.com/office/drawing/2014/main" id="{74558403-5821-0F75-BFEF-FD5FD88CD683}"/>
              </a:ext>
            </a:extLst>
          </p:cNvPr>
          <p:cNvSpPr/>
          <p:nvPr/>
        </p:nvSpPr>
        <p:spPr>
          <a:xfrm rot="16872193">
            <a:off x="8754150" y="3354868"/>
            <a:ext cx="820026" cy="148264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2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DCDA2-BA32-8661-3BA3-887DF078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938"/>
              </a:spcBef>
            </a:pPr>
            <a:r>
              <a:rPr lang="en-GB" dirty="0"/>
              <a:t>VLOOKUP can only return values from columns on the right-hand of the lookup value.</a:t>
            </a:r>
          </a:p>
          <a:p>
            <a:pPr>
              <a:spcBef>
                <a:spcPts val="1938"/>
              </a:spcBef>
            </a:pPr>
            <a:r>
              <a:rPr lang="en-GB" dirty="0"/>
              <a:t>The </a:t>
            </a:r>
            <a:r>
              <a:rPr lang="en-GB" b="1" dirty="0"/>
              <a:t>INDEX </a:t>
            </a:r>
            <a:r>
              <a:rPr lang="en-GB" dirty="0"/>
              <a:t>function is a more flexible lookup function.</a:t>
            </a:r>
          </a:p>
          <a:p>
            <a:pPr>
              <a:spcBef>
                <a:spcPts val="1938"/>
              </a:spcBef>
            </a:pPr>
            <a:r>
              <a:rPr lang="en-GB" dirty="0"/>
              <a:t>Think of the </a:t>
            </a:r>
            <a:r>
              <a:rPr lang="en-GB" b="1" dirty="0"/>
              <a:t>INDEX</a:t>
            </a:r>
            <a:r>
              <a:rPr lang="en-GB" dirty="0"/>
              <a:t> function as having a map and giving coordinates to look for a specific value on the map.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BE6BB4-03DD-F4BC-6FA5-3D8A86FE3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D3A79B-C49B-D9B2-B2DB-7CBFABDD0D37}"/>
              </a:ext>
            </a:extLst>
          </p:cNvPr>
          <p:cNvSpPr/>
          <p:nvPr/>
        </p:nvSpPr>
        <p:spPr>
          <a:xfrm>
            <a:off x="1591408" y="3861048"/>
            <a:ext cx="8885589" cy="86409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=INDEX(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lookup array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number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number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2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36FE97-8AB2-AC82-B9DE-63D081D6E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B13E1-4C11-AB05-CF15-4EBB71C8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268760"/>
            <a:ext cx="7477125" cy="33623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ABCEEC-5A3A-AA73-9242-F0CE575BF5E7}"/>
              </a:ext>
            </a:extLst>
          </p:cNvPr>
          <p:cNvSpPr/>
          <p:nvPr/>
        </p:nvSpPr>
        <p:spPr>
          <a:xfrm>
            <a:off x="1519575" y="4945013"/>
            <a:ext cx="8884756" cy="10081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=INDEX(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B2:D8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3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</a:t>
            </a: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83D09-C794-B149-DD21-C975C7606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7F700-0340-3166-0757-42652D80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34" y="1556674"/>
            <a:ext cx="9649072" cy="36952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655FDE-F21F-495A-387B-5D427C0266C7}"/>
              </a:ext>
            </a:extLst>
          </p:cNvPr>
          <p:cNvSpPr/>
          <p:nvPr/>
        </p:nvSpPr>
        <p:spPr>
          <a:xfrm>
            <a:off x="5993828" y="2327219"/>
            <a:ext cx="1267052" cy="8579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8EC35-CFA0-939D-038E-C4317D8B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2" y="1556674"/>
            <a:ext cx="9673016" cy="369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6179B-38C2-2681-9E43-73FAD3BFC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52" y="1555131"/>
            <a:ext cx="9665034" cy="3679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3F65F-3A5E-5139-4D4F-A68CB6877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64" y="1597352"/>
            <a:ext cx="9649072" cy="36632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793E7C-C3C2-E35A-3F0A-D488161CD71B}"/>
              </a:ext>
            </a:extLst>
          </p:cNvPr>
          <p:cNvSpPr/>
          <p:nvPr/>
        </p:nvSpPr>
        <p:spPr>
          <a:xfrm>
            <a:off x="3988353" y="2219969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Lookup Array</a:t>
            </a:r>
          </a:p>
        </p:txBody>
      </p:sp>
      <p:sp>
        <p:nvSpPr>
          <p:cNvPr id="10" name="Arrow: Right 21">
            <a:extLst>
              <a:ext uri="{FF2B5EF4-FFF2-40B4-BE49-F238E27FC236}">
                <a16:creationId xmlns:a16="http://schemas.microsoft.com/office/drawing/2014/main" id="{AE650B8A-0905-C64D-FFFC-F7F91E026CED}"/>
              </a:ext>
            </a:extLst>
          </p:cNvPr>
          <p:cNvSpPr/>
          <p:nvPr/>
        </p:nvSpPr>
        <p:spPr>
          <a:xfrm rot="1986867">
            <a:off x="5063635" y="3125413"/>
            <a:ext cx="1870220" cy="12569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B3ACE-51C7-CFEF-280C-698DA2C29663}"/>
              </a:ext>
            </a:extLst>
          </p:cNvPr>
          <p:cNvSpPr/>
          <p:nvPr/>
        </p:nvSpPr>
        <p:spPr>
          <a:xfrm>
            <a:off x="6299379" y="4897572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Row Number</a:t>
            </a:r>
          </a:p>
        </p:txBody>
      </p:sp>
      <p:sp>
        <p:nvSpPr>
          <p:cNvPr id="12" name="Arrow: Right 27">
            <a:extLst>
              <a:ext uri="{FF2B5EF4-FFF2-40B4-BE49-F238E27FC236}">
                <a16:creationId xmlns:a16="http://schemas.microsoft.com/office/drawing/2014/main" id="{0FA011FF-FE07-BA83-DCE0-EAE67F00853F}"/>
              </a:ext>
            </a:extLst>
          </p:cNvPr>
          <p:cNvSpPr/>
          <p:nvPr/>
        </p:nvSpPr>
        <p:spPr>
          <a:xfrm rot="16872193">
            <a:off x="6827253" y="4450391"/>
            <a:ext cx="867254" cy="15810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C79E49-0237-2A4A-E288-DDE9BB92440D}"/>
              </a:ext>
            </a:extLst>
          </p:cNvPr>
          <p:cNvSpPr/>
          <p:nvPr/>
        </p:nvSpPr>
        <p:spPr>
          <a:xfrm>
            <a:off x="8182321" y="4651390"/>
            <a:ext cx="1496514" cy="53624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Column Number</a:t>
            </a:r>
          </a:p>
        </p:txBody>
      </p:sp>
      <p:sp>
        <p:nvSpPr>
          <p:cNvPr id="14" name="Arrow: Right 29">
            <a:extLst>
              <a:ext uri="{FF2B5EF4-FFF2-40B4-BE49-F238E27FC236}">
                <a16:creationId xmlns:a16="http://schemas.microsoft.com/office/drawing/2014/main" id="{A350CC4B-D283-6700-6024-B22217246BE8}"/>
              </a:ext>
            </a:extLst>
          </p:cNvPr>
          <p:cNvSpPr/>
          <p:nvPr/>
        </p:nvSpPr>
        <p:spPr>
          <a:xfrm rot="13726499">
            <a:off x="7539036" y="4338143"/>
            <a:ext cx="867254" cy="15810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7071ED-4F9C-C123-3411-33C8A445FC94}"/>
              </a:ext>
            </a:extLst>
          </p:cNvPr>
          <p:cNvSpPr/>
          <p:nvPr/>
        </p:nvSpPr>
        <p:spPr>
          <a:xfrm>
            <a:off x="8669604" y="2647722"/>
            <a:ext cx="2018462" cy="3316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B46098-D6F5-5982-16EE-798E520A2E01}"/>
              </a:ext>
            </a:extLst>
          </p:cNvPr>
          <p:cNvSpPr/>
          <p:nvPr/>
        </p:nvSpPr>
        <p:spPr>
          <a:xfrm>
            <a:off x="8669604" y="2979419"/>
            <a:ext cx="2018462" cy="377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53451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1" ma:contentTypeDescription="Create a new document." ma:contentTypeScope="" ma:versionID="ee33f439afe5f713e430bc419b9183ba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8a55f4bd9fbe5a9e1352735377af3810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A0C221-ED51-492D-BD1E-8BBBA6B11909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d71b1705-8ce6-48a6-82d2-3f914472a107"/>
    <ds:schemaRef ds:uri="http://purl.org/dc/dcmitype/"/>
    <ds:schemaRef ds:uri="http://purl.org/dc/elements/1.1/"/>
    <ds:schemaRef ds:uri="563f4685-7473-4039-a801-c2532644dcd1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sharepoint/v3"/>
    <ds:schemaRef ds:uri="059fecdb-ee26-4135-81c8-712a955c51df"/>
    <ds:schemaRef ds:uri="26d2fa48-a9bb-4686-8122-5406e5c0c038"/>
  </ds:schemaRefs>
</ds:datastoreItem>
</file>

<file path=customXml/itemProps3.xml><?xml version="1.0" encoding="utf-8"?>
<ds:datastoreItem xmlns:ds="http://schemas.openxmlformats.org/officeDocument/2006/customXml" ds:itemID="{BD5D1C18-93A7-41B0-ABF9-23DF119B44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1945</TotalTime>
  <Words>242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Unicode MS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Agenda </vt:lpstr>
      <vt:lpstr>VLOOKUP</vt:lpstr>
      <vt:lpstr>MATCH</vt:lpstr>
      <vt:lpstr>Match</vt:lpstr>
      <vt:lpstr>Match</vt:lpstr>
      <vt:lpstr>Vlookup + match</vt:lpstr>
      <vt:lpstr>INDEX</vt:lpstr>
      <vt:lpstr>INDEX</vt:lpstr>
      <vt:lpstr>INDEX</vt:lpstr>
      <vt:lpstr>INDEX</vt:lpstr>
      <vt:lpstr>INDEX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George Mount</cp:lastModifiedBy>
  <cp:revision>50</cp:revision>
  <cp:lastPrinted>2015-03-16T15:03:50Z</cp:lastPrinted>
  <dcterms:created xsi:type="dcterms:W3CDTF">2021-10-18T15:46:15Z</dcterms:created>
  <dcterms:modified xsi:type="dcterms:W3CDTF">2024-01-19T00:57:09Z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0x0101002E0E621B87316E49B544D4D7BAAF9CF2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