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copilot-in-excel-with-python-364e4ae9-9343-4d56-952a-5f62b0f70db6" TargetMode="External"/><Relationship Id="rId2" Type="http://schemas.openxmlformats.org/officeDocument/2006/relationships/hyperlink" Target="https://www.microsoft.com/en-us/microsoft-365/copilo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how-to-use-copilot-in-excel-for-non-excel-tasks/" TargetMode="External"/><Relationship Id="rId7" Type="http://schemas.openxmlformats.org/officeDocument/2006/relationships/hyperlink" Target="https://stringfestanalytics.com/advanced-analysis-with-python-in-copilot-how-to-create-advanced-data-visualizations/" TargetMode="External"/><Relationship Id="rId2" Type="http://schemas.openxmlformats.org/officeDocument/2006/relationships/hyperlink" Target="https://stringfestanalytics.com/copilot-for-excel-how-to-work-with-multiple-t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ime-series-data/" TargetMode="External"/><Relationship Id="rId5" Type="http://schemas.openxmlformats.org/officeDocument/2006/relationships/hyperlink" Target="https://stringfestanalytics.com/advanced-analysis-with-python-in-copilot-how-to-work-with-text-data/" TargetMode="External"/><Relationship Id="rId4" Type="http://schemas.openxmlformats.org/officeDocument/2006/relationships/hyperlink" Target="https://stringfestanalytics.com/python-in-excel-how-to-generate-fake-data-with-fak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Copilot in Excel: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Copilot on Multiple Tables</a:t>
            </a:r>
          </a:p>
          <a:p>
            <a:r>
              <a:rPr lang="en-US" dirty="0"/>
              <a:t>Using Copilot for Non-Excel Tasks</a:t>
            </a:r>
          </a:p>
          <a:p>
            <a:r>
              <a:rPr lang="en-US" dirty="0"/>
              <a:t>Generating Synthetic Data with Python Faker</a:t>
            </a:r>
          </a:p>
          <a:p>
            <a:r>
              <a:rPr lang="en-US" dirty="0"/>
              <a:t>Text Analysis and Sentiment Analysis with Advanced Analysis in Python</a:t>
            </a:r>
          </a:p>
          <a:p>
            <a:r>
              <a:rPr lang="en-US" dirty="0"/>
              <a:t>Time Series Analysis with Advanced Analysis in Python</a:t>
            </a:r>
          </a:p>
          <a:p>
            <a:r>
              <a:rPr lang="en-US" dirty="0"/>
              <a:t>Advanced Data Visualization with Advanced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AE0C5-71ED-9D82-AC43-2EAA5DBD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9240-1B81-E2F4-4194-4231782D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7448-27D8-7239-66B9-691505D4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for Excel requires Microsoft 365 Copilot: </a:t>
            </a:r>
            <a:r>
              <a:rPr lang="en-US" dirty="0">
                <a:hlinkClick r:id="rId2"/>
              </a:rPr>
              <a:t>https://www.microsoft.com/en-us/microsoft-365/copilot/</a:t>
            </a:r>
            <a:endParaRPr lang="en-US" dirty="0"/>
          </a:p>
          <a:p>
            <a:r>
              <a:rPr lang="en-US" dirty="0"/>
              <a:t>Copilot for Excel with Python is not available in all versions of Windows yes: </a:t>
            </a:r>
            <a:r>
              <a:rPr lang="en-US" dirty="0">
                <a:hlinkClick r:id="rId3"/>
              </a:rPr>
              <a:t>https://support.microsoft.com/en-us/office/copilot-in-excel-with-python-364e4ae9-9343-4d56-952a-5f62b0f70db6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658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9D068-44F0-3754-348F-C562B1F6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A8FE-ADBC-3A94-84A4-1AED8297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7D5F-FE60-2629-34B2-ADDBA45B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Copilot on Multiple Tables: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https://stringfestanalytics.com/copilot-for-excel-how-to-work-with-multiple-tables/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Copilot for Non-Excel Tasks: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https://stringfestanalytics.com/how-to-use-copilot-in-excel-for-non-excel-tasks/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Generating Synthetic Data with Python Faker: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https://stringfestanalytics.com/python-in-excel-how-to-generate-fake-data-with-faker/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Analysis and Sentiment Analysis with Advanced Analysis in Python: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https://stringfestanalytics.com/advanced-analysis-with-python-in-copilot-how-to-work-with-text-data/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Analysis with Advanced Analysis in Python: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https://stringfestanalytics.com/advanced-analysis-with-python-in-copilot-how-to-work-with-time-series-data/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Data Visualization with Advanced Analysis in Python: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https://stringfestanalytics.com/advanced-analysis-with-python-in-copilot-how-to-create-advanced-data-visualizations/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703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9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 Theme</vt:lpstr>
      <vt:lpstr>Copilot in Excel: Beyond the Basics</vt:lpstr>
      <vt:lpstr>Objectives for today</vt:lpstr>
      <vt:lpstr>Availability</vt:lpstr>
      <vt:lpstr>Resources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8</cp:revision>
  <dcterms:created xsi:type="dcterms:W3CDTF">2024-04-06T14:25:04Z</dcterms:created>
  <dcterms:modified xsi:type="dcterms:W3CDTF">2024-12-11T14:29:46Z</dcterms:modified>
</cp:coreProperties>
</file>