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00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EFE7-842B-995E-3210-697BFFC0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F4FC9-0A69-7F82-FCFD-E63BF261D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58EFC-FC8F-25DE-9504-18FBE535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770CF-1EA0-A052-48EB-91E0F284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6722-B36B-EC6A-7758-5145F2A4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D11E-BF62-5DE9-7588-D28254D0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7C340-DCED-2417-5AE3-D33D23F13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4D641-B2FD-A7C0-4C00-AE0D5EED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9129-EA48-F4EA-DF94-E7C6871F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80C0-06BC-B28E-AB1E-356E98F0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F9F2C-2AEA-0EFB-2189-2D274B90E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BEC39-2DD3-0F0D-A117-D41519B97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5607-AE7D-80CB-844D-577D01C7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3EFB2-518F-84C8-4094-3E6FFD91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75E83-E714-5246-A212-000D1992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5A4E-8801-5F41-23A4-AE6D03ED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DE53-9B7B-27D1-812B-F22D5B93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4ED8-A76A-9514-DD86-1746A40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59E3A-AE4F-DAA9-B98B-3AF752FC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428E-4407-8AA8-0234-F806DC2E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9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B269-D05A-64DA-E48F-43E63B46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52DA-CFB2-25C8-5549-297E14CF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E672-4A2A-DB1B-D66F-F74108B0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E9FC-E55C-6C0A-FD07-5F12AA6E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3E03-9E94-ABA5-C979-C9CB8FB4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F623-27F0-9764-5AB8-07E73496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E0FE-19F8-6C17-3393-1941530E5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DF68E-576D-D9AC-7359-1D03562DD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44C94-305F-D7BA-F419-1E01EC9D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C22E8-8040-FCFC-98C0-9058AD02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7104A-C5C0-C8CA-B5DD-56397611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6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F6C8-E859-498A-DCFB-834B6EF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CC7B-FDEA-5517-34C7-C8CD7575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1A2A7-5A8A-D903-2533-251FA8152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EB4CE-DE2D-9178-65D0-7F06101C2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0054C-D51C-C033-2B6D-B92C3E76C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89606-BC8A-A120-1F7B-621FC42F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39436-804C-A825-10B4-09963B2C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C2708-11BC-9A80-9045-C9086C8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6232-E8C3-CB42-554F-7AF46861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DC426-F8D6-A06E-AEB4-CA43B3DD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93B6D-DDF7-7EEC-7446-BD4B1BF4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D2A4-7F8F-61FA-94AE-CE237D4E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61F50-0BBA-FA3C-5DC2-539EFBAE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54A40-899E-7B72-65CE-733E89AA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CA2B5-D5FA-BBBB-6903-EC96B68A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43F6-12AA-C0EF-BE0D-FEDDC247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C74C-781F-E39D-7E2D-C45926A0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26054-0A2F-B3E0-1FA9-55CB27FB1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381AF-39F4-E903-4343-02E26B6E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F9E2-8A54-B22D-4554-44493ECF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E93BC-0749-45FB-9295-E4C0E9F3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FF0E-7584-BF2F-6072-EEDBE9D3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BE40D-B76B-857C-8A7B-00F20FAAF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987F8-48C3-E45D-4092-9205F452C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578B-7610-609F-6435-EFCD53B3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71DCA-F05D-C1E0-96DA-7554B221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FCB1C-76CF-56F8-2D23-BB65C5AC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358B1-7CC8-3C04-6CCA-AEB960A1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55EEA-CB8D-F9EE-8BD2-EB57046F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F0866-C7B4-89D5-92CF-F3D0D22BB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F655A-7B6B-4AD7-A4D7-5A9E43C3C28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054C-AC1F-D3B3-99F0-000F810BB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05E7-BCF1-CDD9-EE6F-1F3487BBD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7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ringfestanalytics.com/power-automate-for-excel-how-to-understand-the-power-fx-programming-languag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ringfestanalytics.com/power-automate-for-excel-how-to-build-flows-with-copilo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7989-C836-CC0A-608E-2427CBD18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Steps with Power Automate for Excel Users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5E3A-3839-5D49-C48A-F9747014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9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your first Power Automate workflow for Excel</a:t>
            </a:r>
          </a:p>
          <a:p>
            <a:r>
              <a:rPr lang="en-US" dirty="0"/>
              <a:t>Reformat the flow’s output with Power </a:t>
            </a:r>
            <a:r>
              <a:rPr lang="en-US" dirty="0" err="1"/>
              <a:t>Fx</a:t>
            </a:r>
            <a:endParaRPr lang="en-US" dirty="0"/>
          </a:p>
          <a:p>
            <a:r>
              <a:rPr lang="en-US" dirty="0"/>
              <a:t>Getting help building flows with Copilot</a:t>
            </a:r>
          </a:p>
        </p:txBody>
      </p:sp>
    </p:spTree>
    <p:extLst>
      <p:ext uri="{BB962C8B-B14F-4D97-AF65-F5344CB8AC3E}">
        <p14:creationId xmlns:p14="http://schemas.microsoft.com/office/powerpoint/2010/main" val="218772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399C5-88FD-7FCF-0005-87D4BA8FA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6A2F-126D-B1E9-3F13-99D867B3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flow with Power Automate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E25E-84F1-DE8D-31F4-34401E56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Power Automate templates for Excel</a:t>
            </a:r>
          </a:p>
          <a:p>
            <a:r>
              <a:rPr lang="en-US" dirty="0"/>
              <a:t>Create clock in/clock out workflow</a:t>
            </a:r>
          </a:p>
          <a:p>
            <a:r>
              <a:rPr lang="en-US" dirty="0"/>
              <a:t>File: first-flow.xlsx</a:t>
            </a:r>
          </a:p>
        </p:txBody>
      </p:sp>
    </p:spTree>
    <p:extLst>
      <p:ext uri="{BB962C8B-B14F-4D97-AF65-F5344CB8AC3E}">
        <p14:creationId xmlns:p14="http://schemas.microsoft.com/office/powerpoint/2010/main" val="253434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0AF43-AC1D-9B3E-0E5F-13B2DB82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28FE-37F5-BAF4-81B1-3CEFB930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outputs with Power </a:t>
            </a:r>
            <a:r>
              <a:rPr lang="en-US" dirty="0" err="1"/>
              <a:t>Fx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BBDC7-E8D8-505D-B253-A6B53A0D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with the previous example</a:t>
            </a:r>
          </a:p>
          <a:p>
            <a:r>
              <a:rPr lang="en-US" dirty="0"/>
              <a:t>How can we improve appearance of outputs in Excel? </a:t>
            </a:r>
          </a:p>
          <a:p>
            <a:r>
              <a:rPr lang="en-US" dirty="0"/>
              <a:t>Resource: </a:t>
            </a:r>
            <a:r>
              <a:rPr lang="en-US" dirty="0">
                <a:hlinkClick r:id="rId2"/>
              </a:rPr>
              <a:t>https://stringfestanalytics.com/power-automate-for-excel-how-to-understand-the-power-fx-programming-language/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6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1587E-D0EA-A709-CFB3-E11866384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4A50-6C64-2930-CF28-55622A25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flows with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0E15-6045-C1BC-7368-DBB3F2C3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AI assistance to build a flow</a:t>
            </a:r>
          </a:p>
          <a:p>
            <a:r>
              <a:rPr lang="en-US" dirty="0"/>
              <a:t>Create a monthly email/post to Teams based on data in a workbook</a:t>
            </a:r>
          </a:p>
          <a:p>
            <a:r>
              <a:rPr lang="en-US" dirty="0"/>
              <a:t>File: power-automate-copilot.xlsx</a:t>
            </a:r>
          </a:p>
          <a:p>
            <a:r>
              <a:rPr lang="en-US" dirty="0"/>
              <a:t>Resource: </a:t>
            </a:r>
            <a:r>
              <a:rPr lang="en-US" dirty="0">
                <a:hlinkClick r:id="rId2"/>
              </a:rPr>
              <a:t>https://stringfestanalytics.com/power-automate-for-excel-how-to-build-flows-with-copilot/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812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do you have?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9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8BA87-AAE1-CD51-1BD8-94BC9DCFB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EAD8-9453-FD8F-EF30-F6764328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04D96-8684-3757-672B-210B94B0C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First Steps with Power Automate for Excel Users</vt:lpstr>
      <vt:lpstr>Objectives for today</vt:lpstr>
      <vt:lpstr>First flow with Power Automate</vt:lpstr>
      <vt:lpstr>Customizing outputs with Power Fx</vt:lpstr>
      <vt:lpstr>Building flows with Copilot</vt:lpstr>
      <vt:lpstr>What questions do you have?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Tables: The portal to Modern Excel</dc:title>
  <dc:creator>George Mount</dc:creator>
  <cp:lastModifiedBy>George Mount</cp:lastModifiedBy>
  <cp:revision>9</cp:revision>
  <dcterms:created xsi:type="dcterms:W3CDTF">2024-04-06T14:25:04Z</dcterms:created>
  <dcterms:modified xsi:type="dcterms:W3CDTF">2025-05-07T15:56:21Z</dcterms:modified>
</cp:coreProperties>
</file>