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53EE-F75D-CB73-6B9D-439C2772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D0614-B634-B68F-1847-ABE92C846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25DD-AA58-496B-62A7-6FE39992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5804-381B-43A6-B170-941519EB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5457-E2CB-1D40-36BF-8E7711CA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D87A-0D25-2C17-ACD6-E42DF7D3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6D384-5742-87C6-BA82-EC316A25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AFF-5E40-D6E5-CC3D-592D671F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047B-5D05-2576-A05B-1DDC2776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7B1C-7F57-1D41-2D28-2DFD96D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ED5DD-412F-326A-E972-D6E69A412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E0B0C-1050-72CD-6311-5AEB4045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DD3F-F724-C733-6B7C-6B193A82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2EFB-6100-8823-BA28-60AB76CC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41DB-9454-CCC6-3620-0FFFC62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1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5856-F924-DCED-3D9C-1BDF2692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2D24-49B1-CA20-DD1E-21C43EAC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D19A-5795-548D-59B4-B434AC23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E3AE-9516-DC0E-62F7-55586439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E398-0011-CBB0-8616-D0BEE53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DF47-C2EF-FE11-3FE2-AFA184E0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2E17A-1BB4-08DB-ED85-EC35FD7EC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A392-31DB-FA0F-0F56-DEF74738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95D4-8549-D1E1-E81A-EF8CF7B3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F069-E4E5-52B4-8199-CB7CE7DB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7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8F1-3D3E-B5AE-55E7-976C8133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E96C-7623-D632-E4B9-28F8C5C79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C1B03-C5B0-6BA6-BDA9-6FF06149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78DE1-DB8E-A99A-F1B4-8C6950EA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EA4CC-6A0F-1164-80AD-5C3F88B9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85910-DBF8-4CA2-0C99-AB08C96F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1F79-7E70-30C2-AB27-10448C48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E3B13-253D-AEF5-CD43-763D7F90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2B062-027E-E464-DE14-CC710D5B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6246A-84AA-30A7-5FD8-155FEB870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1B95D-A519-1E57-51A1-5EA1182DC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0D15A-D0BE-E2A8-022B-8756C6DA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85CDD-DD92-6326-8A71-9020FF0B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444F5-858C-BAA4-BB77-D0F57CC8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1D6E-FDB4-E5D0-ED8E-C253D6A6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1EA66-CD71-4159-E298-1CF42D2D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DBF46-214E-8F38-45B7-9C272CA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7E573-C74F-89CE-0E38-64EB8335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8284E-6BD4-F781-346B-4193943E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64A4-0A94-F6C5-D874-943F54BC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F372A-B26B-C55F-4DF5-36F7E6A3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3A9E-0C6B-B600-2857-8F9629D8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E19E-A8F1-916E-DFF9-A6748E73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0C27D-5C2D-D3B3-D057-C1B865B92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1EA1F-C7A3-E91B-C117-90B86723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A7CF1-FCD8-9278-DB2E-E9669BE0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FABE2-CC66-37E2-EA22-87CF5A1A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54D8-30E6-3850-D263-B7CDEC2B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4171B-71EE-0DAD-0398-553FDAA09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43DB1-FAA2-AD59-E5D9-3B3D09D7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E578-E4B8-419F-1D25-099C6E0E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F7C94-C149-C8BE-B550-F83B3F1A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D0C-FE6A-E9D8-5E33-8981E31D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D184-C404-04E0-8313-6739EB6F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EF12D-A548-B958-F38B-5BF0776E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D2DF-B37A-7F0B-F71D-9C728B05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2A6A3-1EA3-4077-A371-1F726259525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3850-656C-C188-5E4A-7891416D1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2A94-4EB0-6D88-04CF-E05DEE4B0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E667F-CAC7-46BA-A407-93BEC46C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1F79-7494-147D-B0EC-F791E8B83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Steps with Power Pivot for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99B38-6F99-D286-5EDE-BE71D0E79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7912-4882-7A06-6C20-E9944BF7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6350-6F2C-A710-1110-B8E66C6A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Importing and viewing data sources via Power Pivot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Creating relationships and defining measures in the Data Model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Analyzing trends with time intelligence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0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7912-4882-7A06-6C20-E9944BF7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6350-6F2C-A710-1110-B8E66C6A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Gidole" panose="020B0604020202020204" charset="0"/>
              </a:rPr>
              <a:t>Files: </a:t>
            </a:r>
            <a:r>
              <a:rPr lang="en-US" sz="2800" dirty="0">
                <a:latin typeface="Roboto Mono" pitchFamily="2" charset="0"/>
                <a:ea typeface="Roboto Mono" pitchFamily="2" charset="0"/>
              </a:rPr>
              <a:t>data</a:t>
            </a:r>
            <a:r>
              <a:rPr lang="en-US" sz="2800" dirty="0">
                <a:latin typeface="Gidole" panose="02000503000000000000" pitchFamily="2" charset="0"/>
                <a:ea typeface="Roboto Mono" pitchFamily="2" charset="0"/>
              </a:rPr>
              <a:t> folder</a:t>
            </a:r>
          </a:p>
          <a:p>
            <a:pPr marL="1028700" lvl="1" indent="-571500"/>
            <a:r>
              <a:rPr lang="en-US" dirty="0">
                <a:latin typeface="Gidole" panose="02000503000000000000" pitchFamily="50" charset="0"/>
                <a:ea typeface="Roboto Mono" pitchFamily="2" charset="0"/>
              </a:rPr>
              <a:t>What is the right way to analyze this data if we want to find total sales by person?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Gidole" panose="02000503000000000000" pitchFamily="50" charset="0"/>
              <a:ea typeface="Roboto Mono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Gidole" panose="02000503000000000000" pitchFamily="50" charset="0"/>
              <a:ea typeface="Roboto Mono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Gidole" panose="020B0604020202020204" charset="0"/>
              </a:rPr>
              <a:t>Open a blank workbook to start…</a:t>
            </a:r>
          </a:p>
          <a:p>
            <a:pPr marL="1028700" lvl="1" indent="-571500"/>
            <a:r>
              <a:rPr lang="en-US" dirty="0">
                <a:latin typeface="Gidole" panose="020B0604020202020204" charset="0"/>
              </a:rPr>
              <a:t>Follow along with the demo notes</a:t>
            </a:r>
          </a:p>
          <a:p>
            <a:pPr marL="1028700" lvl="1" indent="-571500"/>
            <a:r>
              <a:rPr lang="en-US" dirty="0">
                <a:latin typeface="Gidole" panose="020B0604020202020204" charset="0"/>
              </a:rPr>
              <a:t>Final workbook: </a:t>
            </a:r>
            <a:r>
              <a:rPr lang="en-US" dirty="0">
                <a:latin typeface="Consolas" panose="020B0609020204030204" pitchFamily="49" charset="0"/>
              </a:rPr>
              <a:t>superstore-data-model.xlsx</a:t>
            </a:r>
          </a:p>
        </p:txBody>
      </p:sp>
    </p:spTree>
    <p:extLst>
      <p:ext uri="{BB962C8B-B14F-4D97-AF65-F5344CB8AC3E}">
        <p14:creationId xmlns:p14="http://schemas.microsoft.com/office/powerpoint/2010/main" val="271777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1F79-7494-147D-B0EC-F791E8B83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questions do you have?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99B38-6F99-D286-5EDE-BE71D0E79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Gidole</vt:lpstr>
      <vt:lpstr>Roboto Mono</vt:lpstr>
      <vt:lpstr>Office Theme</vt:lpstr>
      <vt:lpstr>First Steps with Power Pivot for Excel</vt:lpstr>
      <vt:lpstr>Learning Objectives</vt:lpstr>
      <vt:lpstr>Getting started</vt:lpstr>
      <vt:lpstr>What questions do you have?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with Power Pivot for Excel</dc:title>
  <dc:creator>George Mount</dc:creator>
  <cp:lastModifiedBy>George Mount</cp:lastModifiedBy>
  <cp:revision>1</cp:revision>
  <dcterms:created xsi:type="dcterms:W3CDTF">2024-04-06T14:14:12Z</dcterms:created>
  <dcterms:modified xsi:type="dcterms:W3CDTF">2024-04-06T14:20:04Z</dcterms:modified>
</cp:coreProperties>
</file>