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3A7AD-606C-46B5-B6F3-AAB2342915D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D61C-EF68-4A3B-9AD4-BA771419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AD17-A841-346C-34D2-663313F1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B61E-0903-7D8C-D2E5-969732510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8B66-360F-390A-DEBD-075E7863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C67A-18F3-AA33-911E-1F2F9368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3D45-B386-107D-FA7B-51E787D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DEBE-E942-3B44-A4F8-EEF4B9DB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73CF8-2FBE-22CD-7024-B2DA17BB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9E6B-E88C-6437-BB69-F56EFF18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7A6B-12A3-27A2-2E33-5E521307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16C0-21FF-0756-4374-327DD10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FEAA7-409D-CF86-E2A6-0C6139E90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8B605-9E40-86E0-679A-850F3765C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DD7-7F04-08F9-A97B-3655337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24EA-2BBC-9736-3378-065EC114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58753-C2A9-344D-4C4F-5E504E83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2F42-7F49-125D-7941-0B4F07C1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CA2B-FE18-F43A-E844-1B563598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D309-DD4F-4DDF-9A3D-3B05B200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6ED7-4B94-24F1-7D75-DD95AC2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C502-7F7C-A20B-B717-4DD5607A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A488-0EB0-094F-D16B-81AAEC6F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6255-CF48-F207-32F7-3C7FDE7F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30A5-E770-3A4C-DF1F-6DCCA82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C8E4-0D99-282A-026F-49E0A955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86EA-5DB9-AB0D-D70F-2287EABC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3C81-3C16-9AE4-B31E-5D9F607D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9C9-7CB2-28B2-5800-438ABA300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9771-2EA8-D02F-8DFC-27EC5DC3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C27B-36EC-BA7C-A433-89413A38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FA91-F22E-84EF-2C21-E8C85321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F0657-5240-6582-FCFD-7F3C63B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536-F5AE-A04C-8E6B-8FE2AC64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6DAFF-1989-4495-5422-5E441FBD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39BBA-022F-EFCA-7604-5E12A162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9D860-ADEA-B932-93C3-2BDEF841A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78EFC-8C55-6475-1A77-D72AFF559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9D6F3-00AB-AE49-4B19-42478A1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1D7A7-1AA7-23F6-4441-617BE041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1627C-E8E9-9C8A-916B-0A74522C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A503-5C17-FF62-0988-52889C3B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0A2E-C61E-238F-0F31-8E78DBFF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E3848-F5F3-3A90-D8F7-D113395B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EFDF6-B3DD-BD1A-B144-BA0E717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BE2EB-B53C-839C-5736-2E90ECC4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DD167-A632-40D3-81FF-959A3A8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30B90-22BB-6331-6393-AC893FAB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1945-A311-6FE0-C126-63927920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5930-CD9B-993C-EB51-98DD018C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1C5B8-046B-ECA4-38F5-F77A92E59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A804F-B257-F71D-2E1F-DB373DF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1129-1453-E83A-3779-E4AABE98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E8E2-8A62-D9C1-F988-F9EEB59A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EBE3-0333-B3C9-F8F3-4EEAB9D0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7398A-233E-24BC-70E7-4975987DB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ADC1-51DC-778D-712F-20B4C8D6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9BA7-0E4E-2F14-6E5E-7E632853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76507-0305-9EA9-C8C7-DBBD1084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F0ABC-9A36-313B-9DCC-909AE356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FE427-4174-6F66-53E0-6D3AF055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DAEE-AC9E-488D-93A8-000C740D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A0AC-33BC-9B68-BAC7-080B1693F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B42F6-A528-4218-B860-74D4ACB3AEF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69BE-BFBB-3AF3-93AE-668FCCF0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811D-8B02-A35D-2088-3659C55C0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FC2C2-4F8E-483B-B7ED-DF7D0CDEE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0875-D9BF-4CEE-F6E3-6D77D097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in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AB0E-B081-72D8-43A2-2A4F7F469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0875-D9BF-4CEE-F6E3-6D77D097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AB0E-B081-72D8-43A2-2A4F7F469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Python in Excel environment</a:t>
            </a:r>
          </a:p>
          <a:p>
            <a:r>
              <a:rPr lang="en-US" dirty="0"/>
              <a:t>Create analyses and visualizations that would otherwise be difficult in Excel</a:t>
            </a:r>
          </a:p>
          <a:p>
            <a:r>
              <a:rPr lang="en-US" dirty="0"/>
              <a:t>Explore what is and isn’t possible with current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5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Understanding the Python in Excel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Python in Excel </a:t>
            </a:r>
            <a:r>
              <a:rPr lang="en-US" dirty="0" err="1"/>
              <a:t>Environmnt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packages are available and why?</a:t>
            </a:r>
          </a:p>
          <a:p>
            <a:r>
              <a:rPr lang="en-US" dirty="0"/>
              <a:t>Loading Excel data into Python</a:t>
            </a:r>
          </a:p>
          <a:p>
            <a:r>
              <a:rPr lang="en-US" dirty="0"/>
              <a:t>Crossing between Python objects and Excel values</a:t>
            </a:r>
          </a:p>
          <a:p>
            <a:r>
              <a:rPr lang="en-US" dirty="0"/>
              <a:t>File: pie-environment.xlsx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From “that’s hard in Excel” to “that’s easy in Python”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“that’s hard in Excel” to “that’s easy in Python”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profiling: What is the shape, size, completeness?</a:t>
            </a:r>
          </a:p>
          <a:p>
            <a:r>
              <a:rPr lang="en-US" dirty="0"/>
              <a:t>Time series: pandas for panel data</a:t>
            </a:r>
          </a:p>
          <a:p>
            <a:r>
              <a:rPr lang="en-US" dirty="0"/>
              <a:t>Visualizations: What are the distributions and relationships in this data?</a:t>
            </a:r>
          </a:p>
          <a:p>
            <a:endParaRPr lang="en-US" dirty="0"/>
          </a:p>
          <a:p>
            <a:r>
              <a:rPr lang="en-US" dirty="0"/>
              <a:t>File: hard-excel-easy-python.xlsx</a:t>
            </a:r>
          </a:p>
        </p:txBody>
      </p:sp>
    </p:spTree>
    <p:extLst>
      <p:ext uri="{BB962C8B-B14F-4D97-AF65-F5344CB8AC3E}">
        <p14:creationId xmlns:p14="http://schemas.microsoft.com/office/powerpoint/2010/main" val="221927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There’s more to Python and Excel than Python in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078-63A5-9100-36B1-07137ED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 to Python and Excel than Python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A9-D9C7-2F36-95B9-B925305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 Excel is all about data analysis, visualization, statistics &amp; ML</a:t>
            </a:r>
          </a:p>
          <a:p>
            <a:r>
              <a:rPr lang="en-US" dirty="0"/>
              <a:t>It lacks Excel automation capabilities</a:t>
            </a:r>
          </a:p>
          <a:p>
            <a:r>
              <a:rPr lang="en-US" dirty="0"/>
              <a:t>You can automate an entire Excel workbook from Python… without opening Excel!</a:t>
            </a:r>
          </a:p>
          <a:p>
            <a:r>
              <a:rPr lang="en-US" dirty="0"/>
              <a:t>File: </a:t>
            </a:r>
            <a:r>
              <a:rPr lang="en-US" dirty="0" err="1"/>
              <a:t>pae-pie.ipynb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6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6A8-D827-A3FC-3831-049A84B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</a:t>
            </a:r>
            <a:r>
              <a:rPr lang="en-US" dirty="0" err="1"/>
              <a:t>hav</a:t>
            </a:r>
            <a:r>
              <a:rPr lang="en-US" dirty="0"/>
              <a:t>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59A2-2EF5-F223-5C98-977ABC7E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Introduction to Python in Excel</vt:lpstr>
      <vt:lpstr>Objectives for this session</vt:lpstr>
      <vt:lpstr>1. Understanding the Python in Excel environment</vt:lpstr>
      <vt:lpstr>Understanding the Python in Excel Environmnt</vt:lpstr>
      <vt:lpstr>2. From “that’s hard in Excel” to “that’s easy in Python”</vt:lpstr>
      <vt:lpstr>From “that’s hard in Excel” to “that’s easy in Python”</vt:lpstr>
      <vt:lpstr>3. There’s more to Python and Excel than Python in Excel</vt:lpstr>
      <vt:lpstr>There’s more to Python and Excel than Python in Excel</vt:lpstr>
      <vt:lpstr>What questions do you hav?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in Excel</dc:title>
  <dc:creator>George Mount</dc:creator>
  <cp:lastModifiedBy>George Mount</cp:lastModifiedBy>
  <cp:revision>1</cp:revision>
  <dcterms:created xsi:type="dcterms:W3CDTF">2024-04-06T11:59:59Z</dcterms:created>
  <dcterms:modified xsi:type="dcterms:W3CDTF">2024-04-06T12:07:23Z</dcterms:modified>
</cp:coreProperties>
</file>