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7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EFE7-842B-995E-3210-697BFFC0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F4FC9-0A69-7F82-FCFD-E63BF261D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8EFC-FC8F-25DE-9504-18FBE535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70CF-1EA0-A052-48EB-91E0F284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6722-B36B-EC6A-7758-5145F2A4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D11E-BF62-5DE9-7588-D28254D0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7C340-DCED-2417-5AE3-D33D23F1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D641-B2FD-A7C0-4C00-AE0D5EED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9129-EA48-F4EA-DF94-E7C6871F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80C0-06BC-B28E-AB1E-356E98F0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F9F2C-2AEA-0EFB-2189-2D274B90E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BEC39-2DD3-0F0D-A117-D41519B97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5607-AE7D-80CB-844D-577D01C7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3EFB2-518F-84C8-4094-3E6FFD91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5E83-E714-5246-A212-000D199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5A4E-8801-5F41-23A4-AE6D03E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DE53-9B7B-27D1-812B-F22D5B93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4ED8-A76A-9514-DD86-1746A40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9E3A-AE4F-DAA9-B98B-3AF752F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428E-4407-8AA8-0234-F806DC2E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269-D05A-64DA-E48F-43E63B46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52DA-CFB2-25C8-5549-297E14CF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E672-4A2A-DB1B-D66F-F74108B0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E9FC-E55C-6C0A-FD07-5F12AA6E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3E03-9E94-ABA5-C979-C9CB8FB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F623-27F0-9764-5AB8-07E7349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E0FE-19F8-6C17-3393-1941530E5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DF68E-576D-D9AC-7359-1D03562D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44C94-305F-D7BA-F419-1E01EC9D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22E8-8040-FCFC-98C0-9058AD02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7104A-C5C0-C8CA-B5DD-56397611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F6C8-E859-498A-DCFB-834B6EF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CC7B-FDEA-5517-34C7-C8CD7575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1A2A7-5A8A-D903-2533-251FA815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EB4CE-DE2D-9178-65D0-7F06101C2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0054C-D51C-C033-2B6D-B92C3E76C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89606-BC8A-A120-1F7B-621FC42F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9436-804C-A825-10B4-09963B2C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C2708-11BC-9A80-9045-C9086C8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6232-E8C3-CB42-554F-7AF46861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DC426-F8D6-A06E-AEB4-CA43B3D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93B6D-DDF7-7EEC-7446-BD4B1BF4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D2A4-7F8F-61FA-94AE-CE237D4E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1F50-0BBA-FA3C-5DC2-539EFBAE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54A40-899E-7B72-65CE-733E89A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A2B5-D5FA-BBBB-6903-EC96B68A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43F6-12AA-C0EF-BE0D-FEDDC24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C74C-781F-E39D-7E2D-C45926A0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6054-0A2F-B3E0-1FA9-55CB27FB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381AF-39F4-E903-4343-02E26B6E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F9E2-8A54-B22D-4554-44493ECF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93BC-0749-45FB-9295-E4C0E9F3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FF0E-7584-BF2F-6072-EEDBE9D3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BE40D-B76B-857C-8A7B-00F20FAA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987F8-48C3-E45D-4092-9205F452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578B-7610-609F-6435-EFCD53B3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1DCA-F05D-C1E0-96DA-7554B221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CB1C-76CF-56F8-2D23-BB65C5A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358B1-7CC8-3C04-6CCA-AEB960A1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55EEA-CB8D-F9EE-8BD2-EB57046F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0866-C7B4-89D5-92CF-F3D0D22BB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55A-7B6B-4AD7-A4D7-5A9E43C3C281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054C-AC1F-D3B3-99F0-000F810BB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05E7-BCF1-CDD9-EE6F-1F3487BBD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7989-C836-CC0A-608E-2427CBD18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ChatGPT for Excel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5E3A-3839-5D49-C48A-F9747014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9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B1DA7-0A89-D5F0-6EC1-6D502D9F8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4FD5-D79E-1F9E-5763-FC84C58F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B900A-2020-E3E5-621F-277C082F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&amp; structuring data for optimal ChatGPT use</a:t>
            </a:r>
          </a:p>
          <a:p>
            <a:r>
              <a:rPr lang="en-US" dirty="0"/>
              <a:t>Generating synthetic data for data security &amp; testing</a:t>
            </a:r>
          </a:p>
          <a:p>
            <a:r>
              <a:rPr lang="en-US" dirty="0"/>
              <a:t>Framing analytics problems</a:t>
            </a:r>
          </a:p>
          <a:p>
            <a:r>
              <a:rPr lang="en-US" dirty="0"/>
              <a:t>Debugging formulas &amp; macros</a:t>
            </a:r>
          </a:p>
          <a:p>
            <a:r>
              <a:rPr lang="en-US" dirty="0"/>
              <a:t>Getting assistance with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14890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135C5-1CF2-813F-2F67-A5F53939C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0F62-40DA-F123-A15C-BD8670CF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8132-778F-1B92-1777-BBEEAB8D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&amp; structuring data for optimal ChatGPT use</a:t>
            </a:r>
          </a:p>
          <a:p>
            <a:r>
              <a:rPr lang="en-US" dirty="0"/>
              <a:t>Generating synthetic data for data security &amp; testing</a:t>
            </a:r>
          </a:p>
          <a:p>
            <a:r>
              <a:rPr lang="en-US" dirty="0"/>
              <a:t>Framing analytics problems</a:t>
            </a:r>
          </a:p>
          <a:p>
            <a:r>
              <a:rPr lang="en-US" dirty="0"/>
              <a:t>Debugging formulas &amp; macros</a:t>
            </a:r>
          </a:p>
          <a:p>
            <a:r>
              <a:rPr lang="en-US" dirty="0"/>
              <a:t>Getting assistance with data analysis and visualization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Exercise workbook: intro-chatgpt-excel-start.xlsx</a:t>
            </a:r>
          </a:p>
        </p:txBody>
      </p:sp>
    </p:spTree>
    <p:extLst>
      <p:ext uri="{BB962C8B-B14F-4D97-AF65-F5344CB8AC3E}">
        <p14:creationId xmlns:p14="http://schemas.microsoft.com/office/powerpoint/2010/main" val="331467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do you have?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4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Intro to ChatGPT for Excel Users</vt:lpstr>
      <vt:lpstr>Objectives for today</vt:lpstr>
      <vt:lpstr>Objectives for today</vt:lpstr>
      <vt:lpstr>What questions do you have?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Tables: The portal to Modern Excel</dc:title>
  <dc:creator>George Mount</dc:creator>
  <cp:lastModifiedBy>George Mount</cp:lastModifiedBy>
  <cp:revision>8</cp:revision>
  <dcterms:created xsi:type="dcterms:W3CDTF">2024-04-06T14:25:04Z</dcterms:created>
  <dcterms:modified xsi:type="dcterms:W3CDTF">2024-09-26T15:39:40Z</dcterms:modified>
</cp:coreProperties>
</file>