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1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59F1-3E58-D5A0-9DE5-C96DDC703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09ED3F-86D3-BEED-03CD-32B8863EC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5B2F5-9104-0C85-7334-4DCBE9CD3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B8EE-28AA-42EE-9319-31C331C4EAC1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01CCE-BF50-055D-2DD1-2F324C4FE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FA162-0017-FDED-30E5-7543FCD95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445C-3BF6-4C8C-A3E7-7452EFD6F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6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A036A-6B8F-3163-A2A0-52A6F3611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D6C177-37E1-F058-9AAE-5B7E3D9ED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B9E02-124F-36AE-B7DE-BAAA7DF81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B8EE-28AA-42EE-9319-31C331C4EAC1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9C43C-B725-B51D-3FF4-9381EE82F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886B-96BD-50B0-CBF5-B3CB728F0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445C-3BF6-4C8C-A3E7-7452EFD6F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73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7B388A-4397-7E40-57F1-040F1EFA49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43D45C-CF0B-1395-90ED-DE543FC4C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809F0-102F-86AC-2579-D94E06CE6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B8EE-28AA-42EE-9319-31C331C4EAC1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3AAC6-5FCF-BC18-115B-B7AE2AF71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589DB-0E75-14FA-A778-05C740768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445C-3BF6-4C8C-A3E7-7452EFD6F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84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BD865-984E-4689-0D67-5BEF67ED0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75ACB-075D-B664-45E4-EC6032E93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3716D-F7B0-3FB7-4123-2F6378B4D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B8EE-28AA-42EE-9319-31C331C4EAC1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E8E24-F461-17EB-4450-2069BB26E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0FA78-E88F-6927-5308-B668C797A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445C-3BF6-4C8C-A3E7-7452EFD6F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69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3880F-D658-B8E1-FF74-61EE029E3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996A3-0E53-F719-79E6-95F21ABC2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D929E-6401-51E1-FAD7-F7C34C040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B8EE-28AA-42EE-9319-31C331C4EAC1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A67F0-93E0-510A-D164-A94D28D23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D4ADB-9503-C35B-D5B7-469E500E6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445C-3BF6-4C8C-A3E7-7452EFD6F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7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BC55F-5232-B9A8-1009-4CAD3D5EA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F89A0-4481-8212-F7F1-8714B622C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29878C-EFEC-D04B-4814-52E717971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82014-3BA5-7A60-C386-81730B7E3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B8EE-28AA-42EE-9319-31C331C4EAC1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FE665-5401-9FC2-835C-0593F3522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DFA34-5282-8CEC-9207-AAADB904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445C-3BF6-4C8C-A3E7-7452EFD6F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DBDE9-D158-4591-05C5-366D29994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5FD0B-69C5-40FB-76B7-1962544EB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A382C-3E1F-9AE5-7865-0CAA5554F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B0D85F-EAE7-C865-36B2-6A8FAC8FA0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F7B1E1-36F8-26FC-9514-18409D2573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5963F3-2A04-E09D-846C-41E29148E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B8EE-28AA-42EE-9319-31C331C4EAC1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05324E-C960-27CB-1EEC-BA3C33735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214AA8-6304-D8D3-ABFF-DC63DBBDC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445C-3BF6-4C8C-A3E7-7452EFD6F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2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759B-31CA-17C7-79C6-7F398EBD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FF653-B2A8-C2E7-9570-8BA812ED0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B8EE-28AA-42EE-9319-31C331C4EAC1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C29726-950A-5B5F-8416-A1DB9943F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EECECE-758D-AF1C-5C61-E346AFCE3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445C-3BF6-4C8C-A3E7-7452EFD6F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C49A69-E8B7-BD75-DE20-F0CED4137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B8EE-28AA-42EE-9319-31C331C4EAC1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A95D5B-39D0-6FD8-DDA0-96815E151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273B8-92ED-21D1-AAC5-11212400C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445C-3BF6-4C8C-A3E7-7452EFD6F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0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18B73-4CF2-5F26-E4EE-95183B6DC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30E30-F378-34E0-3491-F8C27A648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E85B8-69DF-3DF9-ACFE-69BE8FB9A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7DC02-88C9-9401-5DC3-6E730A1DF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B8EE-28AA-42EE-9319-31C331C4EAC1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8AEE6-FFA2-F5D3-699F-A76D55B70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495F7-DAAE-28A3-5E74-90194897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445C-3BF6-4C8C-A3E7-7452EFD6F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6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AEA0D-912A-AEB7-B9D1-0AD7B378A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79A94-6B61-AE1F-9D14-D234400B0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BD7E2-0FE7-22F7-561E-63D6E2D31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B054C-26BD-0871-844C-5536A9CFB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B8EE-28AA-42EE-9319-31C331C4EAC1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E02DB-0C53-E2CD-1F2B-1A53CB233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38A7B3-B31A-9FBF-1C89-48ACEC2CC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445C-3BF6-4C8C-A3E7-7452EFD6F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4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6DACB4-CE63-C469-45B4-5329E8E02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EB96E-66D2-7B4F-D185-B1A6FEBFC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DA1-5954-C68B-1473-D52D069008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6FB8EE-28AA-42EE-9319-31C331C4EAC1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5DC68-6D79-1A55-9A0C-19B298A2B9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4A883-78C0-D0B4-28FF-08B31C2C7B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23445C-3BF6-4C8C-A3E7-7452EFD6F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1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257A3-95C6-3C96-86CC-4D7FB37C1A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Automating Python with Excel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9F70F-6646-3C16-8EEC-4A701A8069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6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3E2D1-27C6-1D64-BBBC-4A780F510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37066-43FC-2113-DF64-3AD5C1198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and end-to-end Excel automation with Python</a:t>
            </a:r>
          </a:p>
          <a:p>
            <a:r>
              <a:rPr lang="en-US" dirty="0"/>
              <a:t>Compare and contrast </a:t>
            </a:r>
            <a:r>
              <a:rPr lang="en-US" dirty="0" err="1"/>
              <a:t>openpyxl</a:t>
            </a:r>
            <a:r>
              <a:rPr lang="en-US" dirty="0"/>
              <a:t>, pandas, and Excel for data cleaning, analysis and presentation</a:t>
            </a:r>
          </a:p>
        </p:txBody>
      </p:sp>
    </p:spTree>
    <p:extLst>
      <p:ext uri="{BB962C8B-B14F-4D97-AF65-F5344CB8AC3E}">
        <p14:creationId xmlns:p14="http://schemas.microsoft.com/office/powerpoint/2010/main" val="95254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3E2D1-27C6-1D64-BBBC-4A780F510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questions do you have?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37066-43FC-2113-DF64-3AD5C1198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33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36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Automating Python with Excel</vt:lpstr>
      <vt:lpstr>Objectives for today</vt:lpstr>
      <vt:lpstr>What questions do you have?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Python with Excel</dc:title>
  <dc:creator>George Mount</dc:creator>
  <cp:lastModifiedBy>George Mount</cp:lastModifiedBy>
  <cp:revision>1</cp:revision>
  <dcterms:created xsi:type="dcterms:W3CDTF">2024-04-08T16:02:29Z</dcterms:created>
  <dcterms:modified xsi:type="dcterms:W3CDTF">2024-04-08T16:04:44Z</dcterms:modified>
</cp:coreProperties>
</file>