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59F1-3E58-D5A0-9DE5-C96DDC70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9ED3F-86D3-BEED-03CD-32B8863EC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B2F5-9104-0C85-7334-4DCBE9CD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1CCE-BF50-055D-2DD1-2F324C4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A162-0017-FDED-30E5-7543FCD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036A-6B8F-3163-A2A0-52A6F361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C177-37E1-F058-9AAE-5B7E3D9E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9E02-124F-36AE-B7DE-BAAA7DF8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C43C-B725-B51D-3FF4-9381EE8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886B-96BD-50B0-CBF5-B3CB728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B388A-4397-7E40-57F1-040F1EFA4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3D45C-CF0B-1395-90ED-DE543FC4C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09F0-102F-86AC-2579-D94E06CE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AAC6-5FCF-BC18-115B-B7AE2AF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89DB-0E75-14FA-A778-05C74076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D865-984E-4689-0D67-5BEF67ED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ACB-075D-B664-45E4-EC6032E9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16D-F7B0-3FB7-4123-2F6378B4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8E24-F461-17EB-4450-2069BB26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FA78-E88F-6927-5308-B668C797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880F-D658-B8E1-FF74-61EE029E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96A3-0E53-F719-79E6-95F21ABC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929E-6401-51E1-FAD7-F7C34C04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67F0-93E0-510A-D164-A94D28D2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4ADB-9503-C35B-D5B7-469E500E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C55F-5232-B9A8-1009-4CAD3D5E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89A0-4481-8212-F7F1-8714B622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878C-EFEC-D04B-4814-52E71797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014-3BA5-7A60-C386-81730B7E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E665-5401-9FC2-835C-0593F352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FA34-5282-8CEC-9207-AAADB90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DE9-D158-4591-05C5-366D299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FD0B-69C5-40FB-76B7-1962544E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A382C-3E1F-9AE5-7865-0CAA5554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0D85F-EAE7-C865-36B2-6A8FAC8F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B1E1-36F8-26FC-9514-18409D25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963F3-2A04-E09D-846C-41E29148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5324E-C960-27CB-1EEC-BA3C337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14AA8-6304-D8D3-ABFF-DC63DBBD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59B-31CA-17C7-79C6-7F398EBD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FF653-B2A8-C2E7-9570-8BA812E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29726-950A-5B5F-8416-A1DB994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CECE-758D-AF1C-5C61-E346AFCE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9A69-E8B7-BD75-DE20-F0CED41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95D5B-39D0-6FD8-DDA0-96815E1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73B8-92ED-21D1-AAC5-11212400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B73-4CF2-5F26-E4EE-95183B6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0E30-F378-34E0-3491-F8C27A64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E85B8-69DF-3DF9-ACFE-69BE8FB9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DC02-88C9-9401-5DC3-6E730A1D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AEE6-FFA2-F5D3-699F-A76D55B7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95F7-DAAE-28A3-5E74-9019489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EA0D-912A-AEB7-B9D1-0AD7B378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79A94-6B61-AE1F-9D14-D234400B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BD7E2-0FE7-22F7-561E-63D6E2D3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054C-26BD-0871-844C-5536A9CF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02DB-0C53-E2CD-1F2B-1A53CB23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A7B3-B31A-9FBF-1C89-48ACEC2C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DACB4-CE63-C469-45B4-5329E8E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B96E-66D2-7B4F-D185-B1A6FEB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DA1-5954-C68B-1473-D52D0690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FB8EE-28AA-42EE-9319-31C331C4EA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5DC68-6D79-1A55-9A0C-19B298A2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A883-78C0-D0B4-28FF-08B31C2C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7A3-95C6-3C96-86CC-4D7FB37C1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Excel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F70F-6646-3C16-8EEC-4A701A806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E2D1-27C6-1D64-BBBC-4A780F5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066-43FC-2113-DF64-3AD5C119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end-to-end Excel automation with Python</a:t>
            </a:r>
          </a:p>
          <a:p>
            <a:r>
              <a:rPr lang="en-US" dirty="0"/>
              <a:t>Compare and contrast </a:t>
            </a:r>
            <a:r>
              <a:rPr lang="en-US" dirty="0" err="1"/>
              <a:t>openpyxl</a:t>
            </a:r>
            <a:r>
              <a:rPr lang="en-US" dirty="0"/>
              <a:t>, pandas, and Excel for data cleaning,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2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E2D1-27C6-1D64-BBBC-4A780F5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066-43FC-2113-DF64-3AD5C119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Automating Excel with Python</vt:lpstr>
      <vt:lpstr>Objectives for today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Python with Excel</dc:title>
  <dc:creator>George Mount</dc:creator>
  <cp:lastModifiedBy>George Mount</cp:lastModifiedBy>
  <cp:revision>2</cp:revision>
  <dcterms:created xsi:type="dcterms:W3CDTF">2024-04-08T16:02:29Z</dcterms:created>
  <dcterms:modified xsi:type="dcterms:W3CDTF">2024-05-07T20:05:42Z</dcterms:modified>
</cp:coreProperties>
</file>