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FE7-842B-995E-3210-697BFFC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FC9-0A69-7F82-FCFD-E63BF261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8EFC-FC8F-25DE-9504-18FBE5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0CF-1EA0-A052-48EB-91E0F28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722-B36B-EC6A-7758-5145F2A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11E-BF62-5DE9-7588-D28254D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340-DCED-2417-5AE3-D33D23F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641-B2FD-A7C0-4C00-AE0D5EE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9129-EA48-F4EA-DF94-E7C687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0C0-06BC-B28E-AB1E-356E98F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F9F2C-2AEA-0EFB-2189-2D274B90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EC39-2DD3-0F0D-A117-D41519B9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5607-AE7D-80CB-844D-577D01C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EFB2-518F-84C8-4094-3E6FFD9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E83-E714-5246-A212-000D199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A4E-8801-5F41-23A4-AE6D03E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E53-9B7B-27D1-812B-F22D5B9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ED8-A76A-9514-DD86-1746A4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E3A-AE4F-DAA9-B98B-3AF752F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428E-4407-8AA8-0234-F806DC2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269-D05A-64DA-E48F-43E63B4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52DA-CFB2-25C8-5549-297E14C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672-4A2A-DB1B-D66F-F74108B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E9FC-E55C-6C0A-FD07-5F12AA6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E03-9E94-ABA5-C979-C9CB8FB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623-27F0-9764-5AB8-07E7349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0FE-19F8-6C17-3393-1941530E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F68E-576D-D9AC-7359-1D03562D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C94-305F-D7BA-F419-1E01EC9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22E8-8040-FCFC-98C0-9058AD02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104A-C5C0-C8CA-B5DD-56397611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6C8-E859-498A-DCFB-834B6EF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CC7B-FDEA-5517-34C7-C8CD7575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A2A7-5A8A-D903-2533-251FA81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B4CE-DE2D-9178-65D0-7F06101C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054C-D51C-C033-2B6D-B92C3E76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9606-BC8A-A120-1F7B-621FC42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9436-804C-A825-10B4-09963B2C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2708-11BC-9A80-9045-C9086C8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232-E8C3-CB42-554F-7AF46861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C426-F8D6-A06E-AEB4-CA43B3D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3B6D-DDF7-7EEC-7446-BD4B1BF4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D2A4-7F8F-61FA-94AE-CE237D4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1F50-0BBA-FA3C-5DC2-539EFBA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54A40-899E-7B72-65CE-733E89A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A2B5-D5FA-BBBB-6903-EC96B68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43F6-12AA-C0EF-BE0D-FEDDC24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74C-781F-E39D-7E2D-C45926A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54-0A2F-B3E0-1FA9-55CB27FB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81AF-39F4-E903-4343-02E26B6E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F9E2-8A54-B22D-4554-44493EC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BC-0749-45FB-9295-E4C0E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F0E-7584-BF2F-6072-EEDBE9D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BE40D-B76B-857C-8A7B-00F20FAA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87F8-48C3-E45D-4092-9205F45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78B-7610-609F-6435-EFCD53B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1DCA-F05D-C1E0-96DA-7554B221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B1C-76CF-56F8-2D23-BB65C5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358B1-7CC8-3C04-6CCA-AEB960A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5EEA-CB8D-F9EE-8BD2-EB57046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66-C7B4-89D5-92CF-F3D0D22BB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55A-7B6B-4AD7-A4D7-5A9E43C3C281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54C-AC1F-D3B3-99F0-000F810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5E7-BCF1-CDD9-EE6F-1F3487B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Tables: The portal to Modern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2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Tables: The portal to Modern Excel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Tables: The portal to Modern Excel</dc:title>
  <dc:creator>George Mount</dc:creator>
  <cp:lastModifiedBy>George Mount</cp:lastModifiedBy>
  <cp:revision>1</cp:revision>
  <dcterms:created xsi:type="dcterms:W3CDTF">2024-04-06T14:25:04Z</dcterms:created>
  <dcterms:modified xsi:type="dcterms:W3CDTF">2024-04-06T15:03:58Z</dcterms:modified>
</cp:coreProperties>
</file>