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11F7-EBFA-4225-A111-C69FD0EB4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BE572-43BB-4FEB-9878-A86A83A91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C26D-52A3-466F-909B-9696A9CC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A00F4-2611-4FCD-81EF-B98C3A17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AE00-57E0-46A3-ABF3-A4C9D307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1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E2E4-9AC5-4B24-8E45-7EBEB6A7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BBE09-8BC2-481D-93FE-E7A5F6E00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FE61-E4DE-44CE-B13B-E213DF41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2FC8-57B8-4064-86B8-49573E3C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AE31-25E1-4BF5-89B5-4CED7A0C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2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4F58D-F01B-4D22-A966-5BA5DF8A5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BC3D7-6A0E-4559-8390-679B4AE99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E078-EB6B-4F98-97A6-680EDBF2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21B7-4021-4474-8415-69C67398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F3A5-8CF8-41BF-B193-73829895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08F9-841D-4843-B5AD-63A313B6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102A-56BE-4162-B322-2021C3C2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1AC5-E850-4FB0-8546-9E33FCA9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B005-59F4-4CED-935F-1B3FC3BB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E0CE-525D-44C7-A730-B5855B42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0334-CA05-4D88-82D7-A741D04F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507B9-C004-462C-8DC8-9FD69A62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DDA1-73D8-4FB7-B036-81F638B1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F872-73AF-4C6F-AEEE-A30773D3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2400-682C-4A96-803A-67F9F7DF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EB74-BF67-46DB-8FAE-7301B25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5706-A32C-4374-9039-1698FCA87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AB450-F2F5-4E6A-BBA0-6E641D2B3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DB9D-A356-4DA1-899F-88FA1841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261BF-9CFE-455A-A78A-D3A51640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CAEB3-C782-4F88-AAE1-EBF83939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4B39-A1BD-41A7-AA87-4AAA27DA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0BAF3-046D-4570-8DBC-C23ACFFA5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2BF57-8B75-430D-9ED9-5B2A96DDF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A675A-588B-40CA-B5BA-08C910518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15CE2-4F06-4B0F-9A53-C757BDF8D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4DB5C-2987-4BA6-82E2-A7BA8D47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C3CAC-2BBD-4ABA-A342-0F48D57B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78BEA-CC10-43E4-9997-D4D467F5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5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A3BC-CC50-41C4-A9F9-4DAB9233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5BDF3-4DF7-45DB-A2B9-4B360029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77574-F39B-4FAA-9941-6AB8E998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C9689-E4A8-4B43-A0C8-B79CAA49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3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AFD6E-44AE-4AA0-AD80-098D18F4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E91D6-2629-45DD-A700-60948D70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EBD61-AB43-42B5-811D-ABBC59CC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D60D-6A24-47F0-A5A6-583C88FA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E8D2-5767-4013-AFE6-89ACC7AA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1BE1-124E-4E1E-B69C-0D6AADAB0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6854-A1F7-4B64-80F0-525D2F7C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0855D-38A8-44A8-A92E-28BDF16F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8428-2AD4-4A4C-86A6-66499E1F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E54-E484-4116-A9A3-D4699787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1A2A-1AEC-4113-A758-2121CEC90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B80F-2A56-42CA-BC7F-48A2A24C8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7DB0A-5915-498C-B5FF-AE7634F6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98974-AD42-4F35-B3E0-34442F12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47EAC-60CF-4AC4-BE5D-0CDE5E04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E9E46-6020-4C4C-BE2E-CE0CB1A6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C089C-FE45-4D99-8262-E9837568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E4AF0-79B4-41B9-8682-521E7B5E7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A551-77B6-4CCB-BEF2-70F188A959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CA0E-BBD0-41D7-BE72-E7F5F993D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71BA-256C-4ED9-BA70-B01E817A9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1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E09BF8-7AB8-48F6-8B2E-BCF4CA084A29}"/>
              </a:ext>
            </a:extLst>
          </p:cNvPr>
          <p:cNvSpPr/>
          <p:nvPr/>
        </p:nvSpPr>
        <p:spPr>
          <a:xfrm>
            <a:off x="5989067" y="2574369"/>
            <a:ext cx="4686953" cy="192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35F7F6-6AA7-4171-9263-39B8C832B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067" y="2574370"/>
            <a:ext cx="4686954" cy="19243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CDB936-C7BF-4EA5-BA44-B6273E73A7F6}"/>
              </a:ext>
            </a:extLst>
          </p:cNvPr>
          <p:cNvSpPr/>
          <p:nvPr/>
        </p:nvSpPr>
        <p:spPr>
          <a:xfrm>
            <a:off x="1047363" y="2574370"/>
            <a:ext cx="4163006" cy="144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A3128C3-03C9-4B95-B73E-F648B4BAE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63" y="2574370"/>
            <a:ext cx="4163006" cy="1448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A2FF17-5801-49F6-B01C-9CBA22AF13C5}"/>
              </a:ext>
            </a:extLst>
          </p:cNvPr>
          <p:cNvSpPr txBox="1"/>
          <p:nvPr/>
        </p:nvSpPr>
        <p:spPr>
          <a:xfrm>
            <a:off x="954505" y="2069432"/>
            <a:ext cx="97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 started  				     how it’s going</a:t>
            </a:r>
          </a:p>
        </p:txBody>
      </p:sp>
    </p:spTree>
    <p:extLst>
      <p:ext uri="{BB962C8B-B14F-4D97-AF65-F5344CB8AC3E}">
        <p14:creationId xmlns:p14="http://schemas.microsoft.com/office/powerpoint/2010/main" val="291705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A2FF17-5801-49F6-B01C-9CBA22AF13C5}"/>
              </a:ext>
            </a:extLst>
          </p:cNvPr>
          <p:cNvSpPr txBox="1"/>
          <p:nvPr/>
        </p:nvSpPr>
        <p:spPr>
          <a:xfrm>
            <a:off x="636098" y="444740"/>
            <a:ext cx="97215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 started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it’s going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DE1B8-B3F1-40FD-8406-A183738C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22" y="485561"/>
            <a:ext cx="7051986" cy="3402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2F01D-04C1-48F0-929E-AC836B99A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65" y="4147199"/>
            <a:ext cx="7017443" cy="35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9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</cp:lastModifiedBy>
  <cp:revision>2</cp:revision>
  <dcterms:created xsi:type="dcterms:W3CDTF">2021-07-31T20:46:43Z</dcterms:created>
  <dcterms:modified xsi:type="dcterms:W3CDTF">2021-07-31T20:56:04Z</dcterms:modified>
</cp:coreProperties>
</file>