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58" r:id="rId3"/>
    <p:sldId id="258" r:id="rId4"/>
    <p:sldId id="427" r:id="rId5"/>
    <p:sldId id="364" r:id="rId6"/>
    <p:sldId id="426" r:id="rId7"/>
    <p:sldId id="431" r:id="rId8"/>
    <p:sldId id="432" r:id="rId9"/>
    <p:sldId id="398" r:id="rId10"/>
    <p:sldId id="354" r:id="rId11"/>
    <p:sldId id="430" r:id="rId12"/>
    <p:sldId id="428" r:id="rId13"/>
    <p:sldId id="400" r:id="rId14"/>
    <p:sldId id="404" r:id="rId15"/>
    <p:sldId id="3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8" autoAdjust="0"/>
    <p:restoredTop sz="71519" autoAdjust="0"/>
  </p:normalViewPr>
  <p:slideViewPr>
    <p:cSldViewPr snapToGrid="0">
      <p:cViewPr varScale="1">
        <p:scale>
          <a:sx n="61" d="100"/>
          <a:sy n="61" d="100"/>
        </p:scale>
        <p:origin x="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work a lot like functions..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https://pypi.org/project/pandas-profiling/</a:t>
            </a:r>
          </a:p>
          <a:p>
            <a:r>
              <a:rPr lang="en-US" dirty="0"/>
              <a:t>https://github.com/vinta/awesome-python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https://pypi.org/project/pandas-profiling/</a:t>
            </a:r>
          </a:p>
          <a:p>
            <a:r>
              <a:rPr lang="en-US" dirty="0"/>
              <a:t>https://github.com/vinta/awesome-python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stringfestanalytics.com/patre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book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FW5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5" name="Picture 4" descr="A panda bear with a red and white sign&#10;&#10;Description automatically generated">
            <a:extLst>
              <a:ext uri="{FF2B5EF4-FFF2-40B4-BE49-F238E27FC236}">
                <a16:creationId xmlns:a16="http://schemas.microsoft.com/office/drawing/2014/main" id="{B1B8735B-4CD0-86A8-DA92-006FA59B7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3" name="Picture 2" descr="A snake on a computer screen&#10;&#10;Description automatically generated">
            <a:extLst>
              <a:ext uri="{FF2B5EF4-FFF2-40B4-BE49-F238E27FC236}">
                <a16:creationId xmlns:a16="http://schemas.microsoft.com/office/drawing/2014/main" id="{1B69C3EB-9586-F1C6-3E53-DDE32EC7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Join my </a:t>
            </a:r>
            <a:r>
              <a:rPr lang="en-US" sz="4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Patreon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https://social.stringfestanalytics.com/patreon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Pragmatica" panose="020B0403040502020204" pitchFamily="34" charset="0"/>
              </a:rPr>
              <a:t>Get lifetime access to all past webinar recordings &amp; downloads</a:t>
            </a:r>
            <a:endParaRPr lang="en-US" sz="4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3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Analytics: From Excel to Python and R</a:t>
            </a: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Learn more: where to buy:</a:t>
            </a:r>
          </a:p>
          <a:p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https://stringfestanalytics.com/book/</a:t>
            </a:r>
            <a:r>
              <a:rPr lang="en-US" sz="2800" dirty="0">
                <a:latin typeface="Pragmatica" panose="020B0403040502020204" pitchFamily="34" charset="0"/>
              </a:rPr>
              <a:t> </a:t>
            </a:r>
            <a:endParaRPr lang="en-US" sz="4000" dirty="0">
              <a:latin typeface="Pragmatica" panose="020B0403040502020204" pitchFamily="34" charset="0"/>
            </a:endParaRPr>
          </a:p>
        </p:txBody>
      </p:sp>
      <p:pic>
        <p:nvPicPr>
          <p:cNvPr id="5" name="Picture 2" descr="Advancing into Analytics Cover Image">
            <a:extLst>
              <a:ext uri="{FF2B5EF4-FFF2-40B4-BE49-F238E27FC236}">
                <a16:creationId xmlns:a16="http://schemas.microsoft.com/office/drawing/2014/main" id="{4A2C4784-910B-B0D7-7C50-D16097D2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10" y="312982"/>
            <a:ext cx="3996741" cy="52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78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48 hours, then moves to my </a:t>
            </a:r>
            <a:r>
              <a:rPr lang="en-US" sz="2667" dirty="0" err="1">
                <a:latin typeface="Gidole" panose="02000503000000000000" pitchFamily="2" charset="0"/>
                <a:ea typeface="Roboto Mono" pitchFamily="2" charset="0"/>
              </a:rPr>
              <a:t>Patreon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appreciate your reviews &amp; referrals. </a:t>
            </a: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6F7287"/>
                </a:solidFill>
                <a:effectLst/>
                <a:latin typeface="Neue Plak"/>
              </a:rPr>
              <a:t>H﻿ow</a:t>
            </a:r>
            <a:r>
              <a:rPr lang="en-US" sz="2800" b="0" i="0" dirty="0">
                <a:solidFill>
                  <a:srgbClr val="6F7287"/>
                </a:solidFill>
                <a:effectLst/>
                <a:latin typeface="Neue Plak"/>
              </a:rPr>
              <a:t> to read data from Excel into Python... and write it out again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6F7287"/>
                </a:solidFill>
                <a:effectLst/>
                <a:latin typeface="Neue Plak"/>
              </a:rPr>
              <a:t>How to conduct in-depth data profiling in Python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6F7287"/>
                </a:solidFill>
                <a:effectLst/>
                <a:latin typeface="Neue Plak"/>
              </a:rPr>
              <a:t>How to use Pandas for tasks that are difficult to do in Excel or Power Query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Download the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https://swiy.co/FW59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Feel free to share to latecomers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Downloads &amp; recording will move to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Patreon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after 48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hrs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93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28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2800" spc="30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43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import-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export.ipynb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Python is 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not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a place to store data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and export Excel files 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View the documentation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3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data-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profiling.ipynb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Data profiling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pandas-profiling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Installing and identifying packages for your needs </a:t>
            </a:r>
            <a:endParaRPr lang="en-US" sz="4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0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8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easy-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analysis.ipynb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are some things that are difficult to do in Excel and easy in Pandas?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Metadata management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Regular expressions</a:t>
            </a:r>
          </a:p>
          <a:p>
            <a:pPr marL="895350" lvl="1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Window functions</a:t>
            </a:r>
            <a:endParaRPr lang="en-US" sz="24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6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398</Words>
  <Application>Microsoft Office PowerPoint</Application>
  <PresentationFormat>Widescreen</PresentationFormat>
  <Paragraphs>76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Aliens &amp; cows</vt:lpstr>
      <vt:lpstr>Arial</vt:lpstr>
      <vt:lpstr>Calibri</vt:lpstr>
      <vt:lpstr>Calibri Light</vt:lpstr>
      <vt:lpstr>Consolas</vt:lpstr>
      <vt:lpstr>Gidole</vt:lpstr>
      <vt:lpstr>Neue Plak</vt:lpstr>
      <vt:lpstr>Normafixed Tryout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114</cp:revision>
  <dcterms:created xsi:type="dcterms:W3CDTF">2019-10-19T21:47:18Z</dcterms:created>
  <dcterms:modified xsi:type="dcterms:W3CDTF">2023-08-20T14:28:42Z</dcterms:modified>
</cp:coreProperties>
</file>