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58" r:id="rId3"/>
    <p:sldId id="258" r:id="rId4"/>
    <p:sldId id="427" r:id="rId5"/>
    <p:sldId id="364" r:id="rId6"/>
    <p:sldId id="426" r:id="rId7"/>
    <p:sldId id="398" r:id="rId8"/>
    <p:sldId id="354" r:id="rId9"/>
    <p:sldId id="430" r:id="rId10"/>
    <p:sldId id="428" r:id="rId11"/>
    <p:sldId id="400" r:id="rId12"/>
    <p:sldId id="429" r:id="rId13"/>
    <p:sldId id="35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ax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ptd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stringfestanalytics.com/patre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Excel dynamic array functions</a:t>
            </a:r>
          </a:p>
        </p:txBody>
      </p:sp>
      <p:pic>
        <p:nvPicPr>
          <p:cNvPr id="3" name="Picture 2" descr="A close up of a table&#10;&#10;Description automatically generated">
            <a:extLst>
              <a:ext uri="{FF2B5EF4-FFF2-40B4-BE49-F238E27FC236}">
                <a16:creationId xmlns:a16="http://schemas.microsoft.com/office/drawing/2014/main" id="{1CA0DBD0-40CD-1E3A-75B2-68F63838C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5" name="Picture 4" descr="A snake on a table&#10;&#10;Description automatically generated">
            <a:extLst>
              <a:ext uri="{FF2B5EF4-FFF2-40B4-BE49-F238E27FC236}">
                <a16:creationId xmlns:a16="http://schemas.microsoft.com/office/drawing/2014/main" id="{926CA089-EE51-C195-7349-83A1B9C51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in early release: </a:t>
            </a: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https://stringfestanalytics.com/maxl/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  <a:endParaRPr lang="en-US" sz="4000" dirty="0"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analytics in Excel cover ">
            <a:extLst>
              <a:ext uri="{FF2B5EF4-FFF2-40B4-BE49-F238E27FC236}">
                <a16:creationId xmlns:a16="http://schemas.microsoft.com/office/drawing/2014/main" id="{A5A802EA-8E14-7D50-3D79-28EFA72A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677" y="615706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5818020" cy="401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4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44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22418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8585200" cy="378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The recording stays up for 48 hours, then moves to my </a:t>
            </a:r>
            <a:r>
              <a:rPr lang="en-US" sz="2667" dirty="0" err="1">
                <a:latin typeface="Gidole" panose="02000503000000000000" pitchFamily="2" charset="0"/>
                <a:ea typeface="Roboto Mono" pitchFamily="2" charset="0"/>
              </a:rPr>
              <a:t>Patreon</a:t>
            </a:r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I appreciate your reviews &amp; referrals. </a:t>
            </a:r>
          </a:p>
        </p:txBody>
      </p:sp>
    </p:spTree>
    <p:extLst>
      <p:ext uri="{BB962C8B-B14F-4D97-AF65-F5344CB8AC3E}">
        <p14:creationId xmlns:p14="http://schemas.microsoft.com/office/powerpoint/2010/main" val="116786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8" y="4765760"/>
            <a:ext cx="4532872" cy="18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Deriving summary statistics and exploring data with pandas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Building and iterating on plots with seaborn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Creating a linear regression model in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statsmodels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&amp; scikit-learn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Download the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https://swiy.co/ptdl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Feel free to share to latecomers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Downloads &amp; recording will move to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Patreon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after 48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hrs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93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2800" spc="30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2800" spc="30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84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Script: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python-analytics-for-excel-users-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demo.ipynb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Visualize, explore and model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mpg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dataset from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seaborn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Join my </a:t>
            </a:r>
            <a:r>
              <a:rPr lang="en-US" sz="4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Patreon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https://social.stringfestanalytics.com/patreon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Get lifetime access to all past webinar recordings &amp; downloads</a:t>
            </a:r>
            <a:endParaRPr lang="en-US" sz="4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3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283</Words>
  <Application>Microsoft Office PowerPoint</Application>
  <PresentationFormat>Widescreen</PresentationFormat>
  <Paragraphs>55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Aliens &amp; cows</vt:lpstr>
      <vt:lpstr>Arial</vt:lpstr>
      <vt:lpstr>Calibri</vt:lpstr>
      <vt:lpstr>Calibri Light</vt:lpstr>
      <vt:lpstr>Consolas</vt:lpstr>
      <vt:lpstr>Gidole</vt:lpstr>
      <vt:lpstr>Normafixed Tryout</vt:lpstr>
      <vt:lpstr>Open Sans Extra Bold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109</cp:revision>
  <dcterms:created xsi:type="dcterms:W3CDTF">2019-10-19T21:47:18Z</dcterms:created>
  <dcterms:modified xsi:type="dcterms:W3CDTF">2023-08-23T23:31:34Z</dcterms:modified>
</cp:coreProperties>
</file>