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330" r:id="rId4"/>
    <p:sldId id="266" r:id="rId5"/>
    <p:sldId id="267" r:id="rId6"/>
    <p:sldId id="332" r:id="rId7"/>
    <p:sldId id="269" r:id="rId8"/>
    <p:sldId id="320" r:id="rId9"/>
    <p:sldId id="311" r:id="rId10"/>
    <p:sldId id="273" r:id="rId11"/>
    <p:sldId id="327" r:id="rId12"/>
    <p:sldId id="331" r:id="rId13"/>
    <p:sldId id="312" r:id="rId14"/>
    <p:sldId id="275" r:id="rId15"/>
    <p:sldId id="322" r:id="rId16"/>
    <p:sldId id="329" r:id="rId17"/>
    <p:sldId id="317" r:id="rId18"/>
    <p:sldId id="328" r:id="rId19"/>
    <p:sldId id="324" r:id="rId20"/>
    <p:sldId id="326" r:id="rId21"/>
    <p:sldId id="325" r:id="rId22"/>
    <p:sldId id="337" r:id="rId23"/>
    <p:sldId id="261" r:id="rId24"/>
    <p:sldId id="318" r:id="rId25"/>
    <p:sldId id="319" r:id="rId26"/>
    <p:sldId id="305" r:id="rId27"/>
    <p:sldId id="306" r:id="rId28"/>
    <p:sldId id="338" r:id="rId29"/>
    <p:sldId id="339" r:id="rId30"/>
    <p:sldId id="316" r:id="rId31"/>
    <p:sldId id="336" r:id="rId32"/>
    <p:sldId id="347" r:id="rId33"/>
    <p:sldId id="354" r:id="rId34"/>
    <p:sldId id="35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157" autoAdjust="0"/>
  </p:normalViewPr>
  <p:slideViewPr>
    <p:cSldViewPr snapToGrid="0">
      <p:cViewPr varScale="1">
        <p:scale>
          <a:sx n="64" d="100"/>
          <a:sy n="64" d="100"/>
        </p:scale>
        <p:origin x="1320" y="4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32</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34</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11498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edna-ess-nov-2021"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hyperlink" Target="https://www.georgejmount.com/book"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9.jpg"/><Relationship Id="rId5" Type="http://schemas.openxmlformats.org/officeDocument/2006/relationships/image" Target="../media/image28.png"/><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3" name="Picture 2" descr="Text&#10;&#10;Description automatically generated">
            <a:extLst>
              <a:ext uri="{FF2B5EF4-FFF2-40B4-BE49-F238E27FC236}">
                <a16:creationId xmlns:a16="http://schemas.microsoft.com/office/drawing/2014/main" id="{07B7AFC6-7496-4D18-AAC3-AF4B24AA62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3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
        <p:nvSpPr>
          <p:cNvPr id="9" name="TextBox 8">
            <a:extLst>
              <a:ext uri="{FF2B5EF4-FFF2-40B4-BE49-F238E27FC236}">
                <a16:creationId xmlns:a16="http://schemas.microsoft.com/office/drawing/2014/main" id="{F0D02FF3-1492-433C-B9E2-786CF5157C1B}"/>
              </a:ext>
            </a:extLst>
          </p:cNvPr>
          <p:cNvSpPr txBox="1"/>
          <p:nvPr/>
        </p:nvSpPr>
        <p:spPr>
          <a:xfrm>
            <a:off x="1117689" y="1887162"/>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4381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https://github.com/stringfestdata/edna-ess-nov-2021</a:t>
            </a:r>
            <a:endParaRPr lang="en-US" sz="2800" dirty="0">
              <a:solidFill>
                <a:srgbClr val="707070"/>
              </a:solidFill>
              <a:latin typeface="Pragmatica" panose="020B0403040502020204" pitchFamily="34" charset="0"/>
            </a:endParaRP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Code &gt; Download ZIP</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Win a book… maybe?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Excel and the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5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2388</Words>
  <Application>Microsoft Office PowerPoint</Application>
  <PresentationFormat>Widescreen</PresentationFormat>
  <Paragraphs>227</Paragraphs>
  <Slides>34</Slides>
  <Notes>29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Aliens &amp; cows</vt:lpstr>
      <vt:lpstr>Arial</vt:lpstr>
      <vt:lpstr>Calibri</vt:lpstr>
      <vt:lpstr>Calibri Light</vt:lpstr>
      <vt:lpstr>Consolas</vt:lpstr>
      <vt:lpstr>Georgia</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76</cp:revision>
  <dcterms:created xsi:type="dcterms:W3CDTF">2019-10-19T21:47:18Z</dcterms:created>
  <dcterms:modified xsi:type="dcterms:W3CDTF">2021-11-09T20:28:03Z</dcterms:modified>
</cp:coreProperties>
</file>