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328" r:id="rId4"/>
    <p:sldId id="326" r:id="rId5"/>
    <p:sldId id="325" r:id="rId6"/>
    <p:sldId id="337" r:id="rId7"/>
    <p:sldId id="261" r:id="rId8"/>
    <p:sldId id="306" r:id="rId9"/>
    <p:sldId id="338" r:id="rId10"/>
    <p:sldId id="339" r:id="rId11"/>
    <p:sldId id="316" r:id="rId12"/>
    <p:sldId id="336" r:id="rId13"/>
    <p:sldId id="347" r:id="rId14"/>
    <p:sldId id="354"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67" d="100"/>
          <a:sy n="67" d="100"/>
        </p:scale>
        <p:origin x="1635" y="197"/>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45366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edna-ess-nov-202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hyperlink" Target="http://stringfestanalytics.com/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Text&#10;&#10;Description automatically generated">
            <a:extLst>
              <a:ext uri="{FF2B5EF4-FFF2-40B4-BE49-F238E27FC236}">
                <a16:creationId xmlns:a16="http://schemas.microsoft.com/office/drawing/2014/main" id="{07B7AFC6-7496-4D18-AAC3-AF4B24AA6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https://github.com/stringfestdata/edna-ess-nov-2021</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283740" y="6114327"/>
            <a:ext cx="8255987" cy="523220"/>
          </a:xfrm>
          <a:prstGeom prst="rect">
            <a:avLst/>
          </a:prstGeom>
          <a:noFill/>
        </p:spPr>
        <p:txBody>
          <a:bodyPr wrap="square" rtlCol="0">
            <a:spAutoFit/>
          </a:bodyPr>
          <a:lstStyle/>
          <a:p>
            <a:pPr>
              <a:buClr>
                <a:srgbClr val="CF3338"/>
              </a:buClr>
            </a:pPr>
            <a:r>
              <a:rPr lang="en-US" sz="2800" i="1" dirty="0">
                <a:solidFill>
                  <a:srgbClr val="707070"/>
                </a:solidFill>
                <a:latin typeface="Pragmatica" panose="020B0403040502020204" pitchFamily="34" charset="0"/>
              </a:rPr>
              <a:t>Read for free! </a:t>
            </a:r>
            <a:r>
              <a:rPr lang="en-US" sz="2800" i="1" dirty="0">
                <a:solidFill>
                  <a:srgbClr val="707070"/>
                </a:solidFill>
                <a:latin typeface="Pragmatica" panose="020B0403040502020204" pitchFamily="34" charset="0"/>
                <a:hlinkClick r:id="rId4"/>
              </a:rPr>
              <a:t>http://stringfestanalytics.com/book/</a:t>
            </a:r>
            <a:r>
              <a:rPr lang="en-US" sz="2800" i="1" dirty="0">
                <a:solidFill>
                  <a:srgbClr val="707070"/>
                </a:solidFill>
                <a:latin typeface="Pragmatica" panose="020B0403040502020204" pitchFamily="34" charset="0"/>
              </a:rPr>
              <a:t>  </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0540" y="1696944"/>
            <a:ext cx="2872566" cy="3751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21CE0A-DADF-4EB4-82C1-47763EB1F59A}"/>
              </a:ext>
            </a:extLst>
          </p:cNvPr>
          <p:cNvPicPr>
            <a:picLocks noChangeAspect="1"/>
          </p:cNvPicPr>
          <p:nvPr/>
        </p:nvPicPr>
        <p:blipFill>
          <a:blip r:embed="rId6"/>
          <a:stretch>
            <a:fillRect/>
          </a:stretch>
        </p:blipFill>
        <p:spPr>
          <a:xfrm>
            <a:off x="7039539" y="1696944"/>
            <a:ext cx="3000375" cy="3933825"/>
          </a:xfrm>
          <a:prstGeom prst="rect">
            <a:avLst/>
          </a:prstGeom>
        </p:spPr>
      </p:pic>
    </p:spTree>
    <p:extLst>
      <p:ext uri="{BB962C8B-B14F-4D97-AF65-F5344CB8AC3E}">
        <p14:creationId xmlns:p14="http://schemas.microsoft.com/office/powerpoint/2010/main" val="332797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785</Words>
  <Application>Microsoft Office PowerPoint</Application>
  <PresentationFormat>Widescreen</PresentationFormat>
  <Paragraphs>88</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77</cp:revision>
  <dcterms:created xsi:type="dcterms:W3CDTF">2019-10-19T21:47:18Z</dcterms:created>
  <dcterms:modified xsi:type="dcterms:W3CDTF">2021-11-09T22:52:39Z</dcterms:modified>
</cp:coreProperties>
</file>