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Arimo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Fira Sans Black" panose="020B0A03050000020004" pitchFamily="34" charset="0"/>
      <p:regular r:id="rId23"/>
      <p:bold r:id="rId24"/>
      <p:boldItalic r:id="rId25"/>
    </p:embeddedFont>
    <p:embeddedFont>
      <p:font typeface="Fira Sans Bold" panose="020B0803050000020004" pitchFamily="34" charset="0"/>
      <p:regular r:id="rId26"/>
      <p:bold r:id="rId27"/>
    </p:embeddedFont>
    <p:embeddedFont>
      <p:font typeface="Fira Sans Bold Bold" panose="020B0604020202020204" charset="0"/>
      <p:regular r:id="rId28"/>
    </p:embeddedFont>
    <p:embeddedFont>
      <p:font typeface="Fira Sans Medium" panose="020B0603050000020004" pitchFamily="34" charset="0"/>
      <p:regular r:id="rId29"/>
      <p:italic r:id="rId30"/>
    </p:embeddedFont>
    <p:embeddedFont>
      <p:font typeface="Fira Sans Medium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78234" y="8678161"/>
            <a:ext cx="762133" cy="7621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683917" y="8815196"/>
            <a:ext cx="3180669" cy="488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761"/>
              </a:lnSpc>
              <a:spcBef>
                <a:spcPct val="0"/>
              </a:spcBef>
            </a:pPr>
            <a:r>
              <a:rPr lang="en-US" sz="3300" b="1" spc="425" dirty="0">
                <a:solidFill>
                  <a:srgbClr val="FFFFFF"/>
                </a:solidFill>
                <a:latin typeface="Fira Sans Black Bold"/>
              </a:rPr>
              <a:t>START NOW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49977" y="3192330"/>
            <a:ext cx="14988046" cy="4406563"/>
            <a:chOff x="0" y="0"/>
            <a:chExt cx="19984061" cy="5875417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8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1999" spc="936" dirty="0">
                  <a:solidFill>
                    <a:srgbClr val="FFFFFF"/>
                  </a:solidFill>
                  <a:latin typeface="Fira Sans Bold"/>
                </a:rPr>
                <a:t>PROBLEM OF</a:t>
              </a:r>
            </a:p>
            <a:p>
              <a:pPr algn="ctr">
                <a:lnSpc>
                  <a:spcPts val="13559"/>
                </a:lnSpc>
              </a:pPr>
              <a:r>
                <a:rPr lang="en-US" sz="11999" spc="936" dirty="0">
                  <a:solidFill>
                    <a:srgbClr val="FFFFFF"/>
                  </a:solidFill>
                  <a:latin typeface="Fira Sans Bold"/>
                </a:rPr>
                <a:t>THE WEEK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73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r>
                <a:rPr lang="en-US" sz="3053" spc="1102" dirty="0">
                  <a:solidFill>
                    <a:srgbClr val="178CFF"/>
                  </a:solidFill>
                  <a:latin typeface="Fira Sans Medium Bold"/>
                </a:rPr>
                <a:t>LET'S PUT YOUR KNOWLEDGE TO THE TEST!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517929" y="-87612"/>
            <a:ext cx="6791404" cy="10462224"/>
          </a:xfrm>
          <a:prstGeom prst="rect">
            <a:avLst/>
          </a:prstGeom>
          <a:solidFill>
            <a:srgbClr val="273755"/>
          </a:solidFill>
        </p:spPr>
      </p:sp>
      <p:grpSp>
        <p:nvGrpSpPr>
          <p:cNvPr id="3" name="Group 3"/>
          <p:cNvGrpSpPr/>
          <p:nvPr/>
        </p:nvGrpSpPr>
        <p:grpSpPr>
          <a:xfrm>
            <a:off x="12408173" y="1512037"/>
            <a:ext cx="5010917" cy="7262927"/>
            <a:chOff x="0" y="0"/>
            <a:chExt cx="6681223" cy="9683903"/>
          </a:xfrm>
        </p:grpSpPr>
        <p:sp>
          <p:nvSpPr>
            <p:cNvPr id="4" name="TextBox 4"/>
            <p:cNvSpPr txBox="1"/>
            <p:nvPr/>
          </p:nvSpPr>
          <p:spPr>
            <a:xfrm>
              <a:off x="470814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1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12895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54977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3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197059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439141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5</a:t>
              </a:r>
            </a:p>
          </p:txBody>
        </p: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470814" y="199354"/>
              <a:ext cx="6210409" cy="9085842"/>
              <a:chOff x="0" y="0"/>
              <a:chExt cx="7609219" cy="1113230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-6350"/>
                <a:ext cx="7609218" cy="11145003"/>
              </a:xfrm>
              <a:custGeom>
                <a:avLst/>
                <a:gdLst/>
                <a:ahLst/>
                <a:cxnLst/>
                <a:rect l="l" t="t" r="r" b="b"/>
                <a:pathLst>
                  <a:path w="7609218" h="11145003">
                    <a:moveTo>
                      <a:pt x="0" y="0"/>
                    </a:moveTo>
                    <a:lnTo>
                      <a:pt x="7609218" y="0"/>
                    </a:lnTo>
                    <a:lnTo>
                      <a:pt x="7609218" y="12700"/>
                    </a:lnTo>
                    <a:lnTo>
                      <a:pt x="0" y="12700"/>
                    </a:lnTo>
                    <a:close/>
                    <a:moveTo>
                      <a:pt x="0" y="2783076"/>
                    </a:moveTo>
                    <a:lnTo>
                      <a:pt x="7609218" y="2783076"/>
                    </a:lnTo>
                    <a:lnTo>
                      <a:pt x="7609218" y="2795776"/>
                    </a:lnTo>
                    <a:lnTo>
                      <a:pt x="0" y="2795776"/>
                    </a:lnTo>
                    <a:close/>
                    <a:moveTo>
                      <a:pt x="0" y="5566151"/>
                    </a:moveTo>
                    <a:lnTo>
                      <a:pt x="7609218" y="5566151"/>
                    </a:lnTo>
                    <a:lnTo>
                      <a:pt x="7609218" y="5578851"/>
                    </a:lnTo>
                    <a:lnTo>
                      <a:pt x="0" y="5578851"/>
                    </a:lnTo>
                    <a:close/>
                    <a:moveTo>
                      <a:pt x="0" y="8349228"/>
                    </a:moveTo>
                    <a:lnTo>
                      <a:pt x="7609218" y="8349228"/>
                    </a:lnTo>
                    <a:lnTo>
                      <a:pt x="7609218" y="8361928"/>
                    </a:lnTo>
                    <a:lnTo>
                      <a:pt x="0" y="8361928"/>
                    </a:lnTo>
                    <a:close/>
                    <a:moveTo>
                      <a:pt x="0" y="11132303"/>
                    </a:moveTo>
                    <a:lnTo>
                      <a:pt x="7609218" y="11132303"/>
                    </a:lnTo>
                    <a:lnTo>
                      <a:pt x="7609218" y="11145003"/>
                    </a:lnTo>
                    <a:lnTo>
                      <a:pt x="0" y="11145003"/>
                    </a:lnTo>
                    <a:close/>
                  </a:path>
                </a:pathLst>
              </a:custGeom>
              <a:solidFill>
                <a:srgbClr val="222222">
                  <a:alpha val="24705"/>
                </a:srgbClr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0" y="-47625"/>
              <a:ext cx="470814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40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223835"/>
              <a:ext cx="470814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30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495296"/>
              <a:ext cx="470814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20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766756"/>
              <a:ext cx="470814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10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88358" y="9038217"/>
              <a:ext cx="282456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470814" y="199354"/>
              <a:ext cx="6210409" cy="9085842"/>
              <a:chOff x="0" y="0"/>
              <a:chExt cx="7609219" cy="1113230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697422" y="3880090"/>
                <a:ext cx="1608872" cy="2305893"/>
              </a:xfrm>
              <a:custGeom>
                <a:avLst/>
                <a:gdLst/>
                <a:ahLst/>
                <a:cxnLst/>
                <a:rect l="l" t="t" r="r" b="b"/>
                <a:pathLst>
                  <a:path w="1608872" h="2305893">
                    <a:moveTo>
                      <a:pt x="127000" y="2242677"/>
                    </a:moveTo>
                    <a:cubicBezTo>
                      <a:pt x="126843" y="2207717"/>
                      <a:pt x="98459" y="2179460"/>
                      <a:pt x="63500" y="2179460"/>
                    </a:cubicBezTo>
                    <a:cubicBezTo>
                      <a:pt x="28540" y="2179460"/>
                      <a:pt x="156" y="2207717"/>
                      <a:pt x="0" y="2242677"/>
                    </a:cubicBezTo>
                    <a:cubicBezTo>
                      <a:pt x="156" y="2277636"/>
                      <a:pt x="28540" y="2305893"/>
                      <a:pt x="63500" y="2305893"/>
                    </a:cubicBezTo>
                    <a:cubicBezTo>
                      <a:pt x="98459" y="2305893"/>
                      <a:pt x="126843" y="2277636"/>
                      <a:pt x="127000" y="2242677"/>
                    </a:cubicBezTo>
                    <a:close/>
                    <a:moveTo>
                      <a:pt x="39972" y="2226461"/>
                    </a:moveTo>
                    <a:lnTo>
                      <a:pt x="87028" y="2258893"/>
                    </a:lnTo>
                    <a:lnTo>
                      <a:pt x="1608872" y="32432"/>
                    </a:lnTo>
                    <a:lnTo>
                      <a:pt x="1561816" y="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2219266" y="3833089"/>
                <a:ext cx="1599000" cy="923240"/>
              </a:xfrm>
              <a:custGeom>
                <a:avLst/>
                <a:gdLst/>
                <a:ahLst/>
                <a:cxnLst/>
                <a:rect l="l" t="t" r="r" b="b"/>
                <a:pathLst>
                  <a:path w="1599000" h="92324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77156" y="38117"/>
                    </a:moveTo>
                    <a:lnTo>
                      <a:pt x="49843" y="88317"/>
                    </a:lnTo>
                    <a:lnTo>
                      <a:pt x="1571687" y="923240"/>
                    </a:lnTo>
                    <a:lnTo>
                      <a:pt x="1599000" y="87304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3741109" y="1379607"/>
                <a:ext cx="1611309" cy="3414838"/>
              </a:xfrm>
              <a:custGeom>
                <a:avLst/>
                <a:gdLst/>
                <a:ahLst/>
                <a:cxnLst/>
                <a:rect l="l" t="t" r="r" b="b"/>
                <a:pathLst>
                  <a:path w="1611309" h="3414838">
                    <a:moveTo>
                      <a:pt x="127000" y="3351622"/>
                    </a:moveTo>
                    <a:cubicBezTo>
                      <a:pt x="126844" y="3316663"/>
                      <a:pt x="98460" y="3288405"/>
                      <a:pt x="63500" y="3288405"/>
                    </a:cubicBezTo>
                    <a:cubicBezTo>
                      <a:pt x="28541" y="3288405"/>
                      <a:pt x="156" y="3316663"/>
                      <a:pt x="0" y="3351622"/>
                    </a:cubicBezTo>
                    <a:cubicBezTo>
                      <a:pt x="156" y="3386581"/>
                      <a:pt x="28541" y="3414838"/>
                      <a:pt x="63500" y="3414838"/>
                    </a:cubicBezTo>
                    <a:cubicBezTo>
                      <a:pt x="98460" y="3414838"/>
                      <a:pt x="126844" y="3386581"/>
                      <a:pt x="127000" y="3351622"/>
                    </a:cubicBezTo>
                    <a:close/>
                    <a:moveTo>
                      <a:pt x="37535" y="3339691"/>
                    </a:moveTo>
                    <a:lnTo>
                      <a:pt x="89466" y="3363552"/>
                    </a:lnTo>
                    <a:lnTo>
                      <a:pt x="1611309" y="23862"/>
                    </a:lnTo>
                    <a:lnTo>
                      <a:pt x="1559379" y="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5262953" y="1050014"/>
                <a:ext cx="1648844" cy="404741"/>
              </a:xfrm>
              <a:custGeom>
                <a:avLst/>
                <a:gdLst/>
                <a:ahLst/>
                <a:cxnLst/>
                <a:rect l="l" t="t" r="r" b="b"/>
                <a:pathLst>
                  <a:path w="1648844" h="404741">
                    <a:moveTo>
                      <a:pt x="127000" y="341524"/>
                    </a:moveTo>
                    <a:cubicBezTo>
                      <a:pt x="126844" y="306565"/>
                      <a:pt x="98460" y="278307"/>
                      <a:pt x="63500" y="278307"/>
                    </a:cubicBezTo>
                    <a:cubicBezTo>
                      <a:pt x="28541" y="278307"/>
                      <a:pt x="156" y="306565"/>
                      <a:pt x="0" y="341524"/>
                    </a:cubicBezTo>
                    <a:cubicBezTo>
                      <a:pt x="156" y="376483"/>
                      <a:pt x="28541" y="404741"/>
                      <a:pt x="63500" y="404741"/>
                    </a:cubicBezTo>
                    <a:cubicBezTo>
                      <a:pt x="98460" y="404741"/>
                      <a:pt x="126844" y="376483"/>
                      <a:pt x="127000" y="341524"/>
                    </a:cubicBezTo>
                    <a:close/>
                    <a:moveTo>
                      <a:pt x="58401" y="313408"/>
                    </a:moveTo>
                    <a:lnTo>
                      <a:pt x="68599" y="369640"/>
                    </a:lnTo>
                    <a:lnTo>
                      <a:pt x="1590443" y="91333"/>
                    </a:lnTo>
                    <a:lnTo>
                      <a:pt x="1580245" y="35100"/>
                    </a:lnTo>
                    <a:close/>
                    <a:moveTo>
                      <a:pt x="1648844" y="63216"/>
                    </a:moveTo>
                    <a:cubicBezTo>
                      <a:pt x="1648687" y="28257"/>
                      <a:pt x="1620304" y="0"/>
                      <a:pt x="1585344" y="0"/>
                    </a:cubicBezTo>
                    <a:cubicBezTo>
                      <a:pt x="1550384" y="0"/>
                      <a:pt x="1522000" y="28257"/>
                      <a:pt x="1521844" y="63216"/>
                    </a:cubicBezTo>
                    <a:cubicBezTo>
                      <a:pt x="1522000" y="98176"/>
                      <a:pt x="1550384" y="126433"/>
                      <a:pt x="1585344" y="126433"/>
                    </a:cubicBezTo>
                    <a:cubicBezTo>
                      <a:pt x="1620304" y="126433"/>
                      <a:pt x="1648687" y="98176"/>
                      <a:pt x="1648844" y="63216"/>
                    </a:cubicBez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697422" y="7729396"/>
                <a:ext cx="1590443" cy="369640"/>
              </a:xfrm>
              <a:custGeom>
                <a:avLst/>
                <a:gdLst/>
                <a:ahLst/>
                <a:cxnLst/>
                <a:rect l="l" t="t" r="r" b="b"/>
                <a:pathLst>
                  <a:path w="1590443" h="36964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68599" y="35100"/>
                    </a:moveTo>
                    <a:lnTo>
                      <a:pt x="58401" y="91332"/>
                    </a:lnTo>
                    <a:lnTo>
                      <a:pt x="1580244" y="369640"/>
                    </a:lnTo>
                    <a:lnTo>
                      <a:pt x="1590443" y="3134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2219266" y="4164142"/>
                <a:ext cx="1611931" cy="3969994"/>
              </a:xfrm>
              <a:custGeom>
                <a:avLst/>
                <a:gdLst/>
                <a:ahLst/>
                <a:cxnLst/>
                <a:rect l="l" t="t" r="r" b="b"/>
                <a:pathLst>
                  <a:path w="1611931" h="3969994">
                    <a:moveTo>
                      <a:pt x="127000" y="3906778"/>
                    </a:moveTo>
                    <a:cubicBezTo>
                      <a:pt x="126843" y="3871819"/>
                      <a:pt x="98459" y="3843561"/>
                      <a:pt x="63500" y="3843561"/>
                    </a:cubicBezTo>
                    <a:cubicBezTo>
                      <a:pt x="28540" y="3843561"/>
                      <a:pt x="156" y="3871819"/>
                      <a:pt x="0" y="3906778"/>
                    </a:cubicBezTo>
                    <a:cubicBezTo>
                      <a:pt x="156" y="3941737"/>
                      <a:pt x="28540" y="3969994"/>
                      <a:pt x="63500" y="3969994"/>
                    </a:cubicBezTo>
                    <a:cubicBezTo>
                      <a:pt x="98459" y="3969994"/>
                      <a:pt x="126843" y="3941737"/>
                      <a:pt x="127000" y="3906778"/>
                    </a:cubicBezTo>
                    <a:close/>
                    <a:moveTo>
                      <a:pt x="36912" y="3896306"/>
                    </a:moveTo>
                    <a:lnTo>
                      <a:pt x="90087" y="3917249"/>
                    </a:lnTo>
                    <a:lnTo>
                      <a:pt x="1611931" y="20943"/>
                    </a:lnTo>
                    <a:lnTo>
                      <a:pt x="155875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3741109" y="3038254"/>
                <a:ext cx="1602123" cy="1199577"/>
              </a:xfrm>
              <a:custGeom>
                <a:avLst/>
                <a:gdLst/>
                <a:ahLst/>
                <a:cxnLst/>
                <a:rect l="l" t="t" r="r" b="b"/>
                <a:pathLst>
                  <a:path w="1602123" h="1199577">
                    <a:moveTo>
                      <a:pt x="127000" y="1136360"/>
                    </a:moveTo>
                    <a:cubicBezTo>
                      <a:pt x="126844" y="1101401"/>
                      <a:pt x="98460" y="1073143"/>
                      <a:pt x="63500" y="1073143"/>
                    </a:cubicBezTo>
                    <a:cubicBezTo>
                      <a:pt x="28541" y="1073143"/>
                      <a:pt x="156" y="1101401"/>
                      <a:pt x="0" y="1136360"/>
                    </a:cubicBezTo>
                    <a:cubicBezTo>
                      <a:pt x="156" y="1171319"/>
                      <a:pt x="28541" y="1199576"/>
                      <a:pt x="63500" y="1199576"/>
                    </a:cubicBezTo>
                    <a:cubicBezTo>
                      <a:pt x="98460" y="1199576"/>
                      <a:pt x="126844" y="1171319"/>
                      <a:pt x="127000" y="1136360"/>
                    </a:cubicBezTo>
                    <a:close/>
                    <a:moveTo>
                      <a:pt x="46721" y="1113230"/>
                    </a:moveTo>
                    <a:lnTo>
                      <a:pt x="80280" y="1159489"/>
                    </a:lnTo>
                    <a:lnTo>
                      <a:pt x="1602123" y="46259"/>
                    </a:lnTo>
                    <a:lnTo>
                      <a:pt x="15685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5262953" y="2441552"/>
                <a:ext cx="1648844" cy="683048"/>
              </a:xfrm>
              <a:custGeom>
                <a:avLst/>
                <a:gdLst/>
                <a:ahLst/>
                <a:cxnLst/>
                <a:rect l="l" t="t" r="r" b="b"/>
                <a:pathLst>
                  <a:path w="1648844" h="683048">
                    <a:moveTo>
                      <a:pt x="127000" y="619831"/>
                    </a:moveTo>
                    <a:cubicBezTo>
                      <a:pt x="126844" y="584872"/>
                      <a:pt x="98460" y="556615"/>
                      <a:pt x="63500" y="556615"/>
                    </a:cubicBezTo>
                    <a:cubicBezTo>
                      <a:pt x="28541" y="556615"/>
                      <a:pt x="156" y="584872"/>
                      <a:pt x="0" y="619831"/>
                    </a:cubicBezTo>
                    <a:cubicBezTo>
                      <a:pt x="156" y="654791"/>
                      <a:pt x="28541" y="683048"/>
                      <a:pt x="63500" y="683048"/>
                    </a:cubicBezTo>
                    <a:cubicBezTo>
                      <a:pt x="98460" y="683048"/>
                      <a:pt x="126844" y="654791"/>
                      <a:pt x="127000" y="619831"/>
                    </a:cubicBezTo>
                    <a:close/>
                    <a:moveTo>
                      <a:pt x="53757" y="592969"/>
                    </a:moveTo>
                    <a:lnTo>
                      <a:pt x="73244" y="646694"/>
                    </a:lnTo>
                    <a:lnTo>
                      <a:pt x="1595087" y="90079"/>
                    </a:lnTo>
                    <a:lnTo>
                      <a:pt x="1575600" y="36354"/>
                    </a:lnTo>
                    <a:close/>
                    <a:moveTo>
                      <a:pt x="1648844" y="63216"/>
                    </a:moveTo>
                    <a:cubicBezTo>
                      <a:pt x="1648687" y="28257"/>
                      <a:pt x="1620304" y="0"/>
                      <a:pt x="1585344" y="0"/>
                    </a:cubicBezTo>
                    <a:cubicBezTo>
                      <a:pt x="1550384" y="0"/>
                      <a:pt x="1522000" y="28257"/>
                      <a:pt x="1521844" y="63216"/>
                    </a:cubicBezTo>
                    <a:cubicBezTo>
                      <a:pt x="1522000" y="98176"/>
                      <a:pt x="1550384" y="126433"/>
                      <a:pt x="1585344" y="126433"/>
                    </a:cubicBezTo>
                    <a:cubicBezTo>
                      <a:pt x="1620304" y="126433"/>
                      <a:pt x="1648687" y="98176"/>
                      <a:pt x="1648844" y="6321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697422" y="6668224"/>
                <a:ext cx="1611650" cy="3692372"/>
              </a:xfrm>
              <a:custGeom>
                <a:avLst/>
                <a:gdLst/>
                <a:ahLst/>
                <a:cxnLst/>
                <a:rect l="l" t="t" r="r" b="b"/>
                <a:pathLst>
                  <a:path w="1611650" h="3692372">
                    <a:moveTo>
                      <a:pt x="127000" y="3629156"/>
                    </a:moveTo>
                    <a:cubicBezTo>
                      <a:pt x="126843" y="3594197"/>
                      <a:pt x="98459" y="3565940"/>
                      <a:pt x="63500" y="3565940"/>
                    </a:cubicBezTo>
                    <a:cubicBezTo>
                      <a:pt x="28540" y="3565940"/>
                      <a:pt x="156" y="3594197"/>
                      <a:pt x="0" y="3629156"/>
                    </a:cubicBezTo>
                    <a:cubicBezTo>
                      <a:pt x="156" y="3664115"/>
                      <a:pt x="28540" y="3692372"/>
                      <a:pt x="63500" y="3692372"/>
                    </a:cubicBezTo>
                    <a:cubicBezTo>
                      <a:pt x="98459" y="3692372"/>
                      <a:pt x="126843" y="3664115"/>
                      <a:pt x="127000" y="3629156"/>
                    </a:cubicBezTo>
                    <a:close/>
                    <a:moveTo>
                      <a:pt x="37193" y="3617999"/>
                    </a:moveTo>
                    <a:lnTo>
                      <a:pt x="89806" y="3640314"/>
                    </a:lnTo>
                    <a:lnTo>
                      <a:pt x="1611650" y="22316"/>
                    </a:lnTo>
                    <a:lnTo>
                      <a:pt x="1559037" y="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2219266" y="5266676"/>
                <a:ext cx="1604539" cy="1475922"/>
              </a:xfrm>
              <a:custGeom>
                <a:avLst/>
                <a:gdLst/>
                <a:ahLst/>
                <a:cxnLst/>
                <a:rect l="l" t="t" r="r" b="b"/>
                <a:pathLst>
                  <a:path w="1604539" h="1475922">
                    <a:moveTo>
                      <a:pt x="127000" y="1412705"/>
                    </a:moveTo>
                    <a:cubicBezTo>
                      <a:pt x="126843" y="1377746"/>
                      <a:pt x="98459" y="1349489"/>
                      <a:pt x="63500" y="1349489"/>
                    </a:cubicBezTo>
                    <a:cubicBezTo>
                      <a:pt x="28540" y="1349489"/>
                      <a:pt x="156" y="1377746"/>
                      <a:pt x="0" y="1412705"/>
                    </a:cubicBezTo>
                    <a:cubicBezTo>
                      <a:pt x="156" y="1447665"/>
                      <a:pt x="28540" y="1475922"/>
                      <a:pt x="63500" y="1475922"/>
                    </a:cubicBezTo>
                    <a:cubicBezTo>
                      <a:pt x="98459" y="1475922"/>
                      <a:pt x="126843" y="1447665"/>
                      <a:pt x="127000" y="1412705"/>
                    </a:cubicBezTo>
                    <a:close/>
                    <a:moveTo>
                      <a:pt x="44304" y="1391538"/>
                    </a:moveTo>
                    <a:lnTo>
                      <a:pt x="82695" y="1433874"/>
                    </a:lnTo>
                    <a:lnTo>
                      <a:pt x="1604539" y="42336"/>
                    </a:lnTo>
                    <a:lnTo>
                      <a:pt x="1566148" y="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3741109" y="5224627"/>
                <a:ext cx="1595088" cy="646694"/>
              </a:xfrm>
              <a:custGeom>
                <a:avLst/>
                <a:gdLst/>
                <a:ahLst/>
                <a:cxnLst/>
                <a:rect l="l" t="t" r="r" b="b"/>
                <a:pathLst>
                  <a:path w="1595088" h="646694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3244" y="36355"/>
                    </a:moveTo>
                    <a:lnTo>
                      <a:pt x="53757" y="90079"/>
                    </a:lnTo>
                    <a:lnTo>
                      <a:pt x="1575601" y="646694"/>
                    </a:lnTo>
                    <a:lnTo>
                      <a:pt x="1595088" y="592969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5262953" y="215091"/>
                <a:ext cx="1648844" cy="5692585"/>
              </a:xfrm>
              <a:custGeom>
                <a:avLst/>
                <a:gdLst/>
                <a:ahLst/>
                <a:cxnLst/>
                <a:rect l="l" t="t" r="r" b="b"/>
                <a:pathLst>
                  <a:path w="1648844" h="5692585">
                    <a:moveTo>
                      <a:pt x="127000" y="5629368"/>
                    </a:moveTo>
                    <a:cubicBezTo>
                      <a:pt x="126844" y="5594409"/>
                      <a:pt x="98460" y="5566151"/>
                      <a:pt x="63500" y="5566151"/>
                    </a:cubicBezTo>
                    <a:cubicBezTo>
                      <a:pt x="28541" y="5566151"/>
                      <a:pt x="156" y="5594409"/>
                      <a:pt x="0" y="5629368"/>
                    </a:cubicBezTo>
                    <a:cubicBezTo>
                      <a:pt x="156" y="5664327"/>
                      <a:pt x="28541" y="5692585"/>
                      <a:pt x="63500" y="5692585"/>
                    </a:cubicBezTo>
                    <a:cubicBezTo>
                      <a:pt x="98460" y="5692585"/>
                      <a:pt x="126844" y="5664327"/>
                      <a:pt x="127000" y="5629368"/>
                    </a:cubicBezTo>
                    <a:close/>
                    <a:moveTo>
                      <a:pt x="35953" y="5621774"/>
                    </a:moveTo>
                    <a:lnTo>
                      <a:pt x="91047" y="5636963"/>
                    </a:lnTo>
                    <a:lnTo>
                      <a:pt x="1612891" y="70811"/>
                    </a:lnTo>
                    <a:lnTo>
                      <a:pt x="1557797" y="55622"/>
                    </a:lnTo>
                    <a:close/>
                    <a:moveTo>
                      <a:pt x="1648844" y="63217"/>
                    </a:moveTo>
                    <a:cubicBezTo>
                      <a:pt x="1648687" y="28257"/>
                      <a:pt x="1620304" y="0"/>
                      <a:pt x="1585344" y="0"/>
                    </a:cubicBezTo>
                    <a:cubicBezTo>
                      <a:pt x="1550384" y="0"/>
                      <a:pt x="1522000" y="28257"/>
                      <a:pt x="1521844" y="63217"/>
                    </a:cubicBezTo>
                    <a:cubicBezTo>
                      <a:pt x="1522000" y="98176"/>
                      <a:pt x="1550384" y="126433"/>
                      <a:pt x="1585344" y="126433"/>
                    </a:cubicBezTo>
                    <a:cubicBezTo>
                      <a:pt x="1620304" y="126433"/>
                      <a:pt x="1648687" y="98176"/>
                      <a:pt x="1648844" y="63217"/>
                    </a:cubicBezTo>
                    <a:close/>
                  </a:path>
                </a:pathLst>
              </a:custGeom>
              <a:solidFill>
                <a:srgbClr val="348DDB"/>
              </a:solidFill>
            </p:spPr>
          </p:sp>
        </p:grpSp>
      </p:grpSp>
      <p:grpSp>
        <p:nvGrpSpPr>
          <p:cNvPr id="29" name="Group 29"/>
          <p:cNvGrpSpPr/>
          <p:nvPr/>
        </p:nvGrpSpPr>
        <p:grpSpPr>
          <a:xfrm>
            <a:off x="1028700" y="1028700"/>
            <a:ext cx="9678920" cy="1616511"/>
            <a:chOff x="0" y="0"/>
            <a:chExt cx="12905226" cy="2155348"/>
          </a:xfrm>
        </p:grpSpPr>
        <p:sp>
          <p:nvSpPr>
            <p:cNvPr id="30" name="AutoShape 30"/>
            <p:cNvSpPr/>
            <p:nvPr/>
          </p:nvSpPr>
          <p:spPr>
            <a:xfrm>
              <a:off x="0" y="2110160"/>
              <a:ext cx="12634941" cy="4518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42875"/>
              <a:ext cx="12905226" cy="1666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>
                  <a:solidFill>
                    <a:srgbClr val="FFFFFF"/>
                  </a:solidFill>
                  <a:latin typeface="League Spartan Italics"/>
                </a:rPr>
                <a:t>TEXT HERE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4360" y="8222304"/>
            <a:ext cx="10570261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 spc="313">
                <a:solidFill>
                  <a:srgbClr val="FFFFFF"/>
                </a:solidFill>
                <a:latin typeface="Fira Sans Medium"/>
              </a:rPr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347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>
                <a:solidFill>
                  <a:srgbClr val="348DDB"/>
                </a:solidFill>
                <a:latin typeface="League Spartan Italics"/>
              </a:rPr>
              <a:t>Lorem ipsum dolor sit amet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5212701" cy="3137489"/>
            <a:chOff x="0" y="0"/>
            <a:chExt cx="6950268" cy="4183318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17373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>
                  <a:solidFill>
                    <a:srgbClr val="1E3653"/>
                  </a:solidFill>
                  <a:latin typeface="Fira Sans Bold"/>
                </a:rPr>
                <a:t>ENHANCED PRODUCTIVITY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210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87"/>
                </a:lnSpc>
              </a:pPr>
              <a:r>
                <a:rPr lang="en-US" sz="2858" spc="148">
                  <a:solidFill>
                    <a:srgbClr val="FFFFFF"/>
                  </a:solidFill>
                  <a:latin typeface="Fira Sans Medium"/>
                </a:rPr>
                <a:t>Presentations are communication tools that can be used as lectures.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6554" y="-186526"/>
            <a:ext cx="7300104" cy="10660052"/>
          </a:xfrm>
          <a:prstGeom prst="rect">
            <a:avLst/>
          </a:prstGeom>
          <a:solidFill>
            <a:srgbClr val="1E365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009944" y="4951167"/>
            <a:ext cx="4077287" cy="88535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785470" y="1765603"/>
            <a:ext cx="11778130" cy="6959297"/>
            <a:chOff x="0" y="0"/>
            <a:chExt cx="7981950" cy="4716263"/>
          </a:xfrm>
        </p:grpSpPr>
        <p:sp>
          <p:nvSpPr>
            <p:cNvPr id="9" name="Freeform 9"/>
            <p:cNvSpPr/>
            <p:nvPr/>
          </p:nvSpPr>
          <p:spPr>
            <a:xfrm>
              <a:off x="87302" y="0"/>
              <a:ext cx="7791368" cy="4716263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10906" t="6047" r="10533" b="1117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3218601" y="3962400"/>
            <a:ext cx="4040699" cy="341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Lorem ipsum dolor sit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amet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consectetur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adipiscing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elit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sed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do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eiusmod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tempor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incididunt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ut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labore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et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dolore</a:t>
            </a:r>
            <a:endParaRPr lang="en-US" sz="2800" spc="3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426251">
            <a:off x="14882915" y="6102218"/>
            <a:ext cx="3264614" cy="7855002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400" y="266700"/>
            <a:ext cx="3809997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INSERT</a:t>
            </a: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 TEXT HERE</a:t>
            </a: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1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26251">
            <a:off x="11352" y="-1112397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7" name="TextBox 7"/>
          <p:cNvSpPr txBox="1"/>
          <p:nvPr/>
        </p:nvSpPr>
        <p:spPr>
          <a:xfrm>
            <a:off x="8603506" y="515985"/>
            <a:ext cx="935142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>
                <a:solidFill>
                  <a:srgbClr val="348DDB"/>
                </a:solidFill>
                <a:latin typeface="Fira Sans Bold"/>
              </a:rPr>
              <a:t>INSERT</a:t>
            </a:r>
            <a:r>
              <a:rPr lang="en-US" sz="6649" spc="731">
                <a:solidFill>
                  <a:srgbClr val="FFFFFF"/>
                </a:solidFill>
                <a:latin typeface="Fira Sans Bold"/>
              </a:rPr>
              <a:t> TEXT HERE</a:t>
            </a:r>
          </a:p>
        </p:txBody>
      </p:sp>
      <p:grpSp>
        <p:nvGrpSpPr>
          <p:cNvPr id="8" name="Group 8"/>
          <p:cNvGrpSpPr/>
          <p:nvPr/>
        </p:nvGrpSpPr>
        <p:grpSpPr>
          <a:xfrm rot="2426251">
            <a:off x="14572506" y="5570993"/>
            <a:ext cx="3578760" cy="8513090"/>
            <a:chOff x="0" y="0"/>
            <a:chExt cx="4771680" cy="1135078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531" y="9539681"/>
            <a:ext cx="3198403" cy="5757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935142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>
                <a:solidFill>
                  <a:srgbClr val="1E3653"/>
                </a:solidFill>
                <a:latin typeface="Fira Sans Bold"/>
              </a:rPr>
              <a:t>INSERT</a:t>
            </a:r>
            <a:r>
              <a:rPr lang="en-US" sz="6649" spc="731">
                <a:solidFill>
                  <a:srgbClr val="FFFFFF"/>
                </a:solidFill>
                <a:latin typeface="Fira Sans Bold"/>
              </a:rPr>
              <a:t> TEXT 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5983605" y="1280160"/>
            <a:ext cx="6320790" cy="63207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14308" y="3241342"/>
            <a:ext cx="14059385" cy="3766216"/>
            <a:chOff x="0" y="0"/>
            <a:chExt cx="18745846" cy="5021622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50"/>
              <a:ext cx="18745846" cy="3582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30"/>
                </a:lnSpc>
              </a:pPr>
              <a:r>
                <a:rPr lang="en-US" sz="9000" spc="990">
                  <a:solidFill>
                    <a:srgbClr val="1E3653"/>
                  </a:solidFill>
                  <a:latin typeface="Fira Sans Black"/>
                </a:rPr>
                <a:t>INSERT</a:t>
              </a:r>
            </a:p>
            <a:p>
              <a:pPr algn="ctr">
                <a:lnSpc>
                  <a:spcPts val="10530"/>
                </a:lnSpc>
              </a:pPr>
              <a:r>
                <a:rPr lang="en-US" sz="9000" spc="990">
                  <a:solidFill>
                    <a:srgbClr val="1E3653"/>
                  </a:solidFill>
                  <a:latin typeface="Fira Sans Black Bold"/>
                </a:rPr>
                <a:t>HEADLINE HERE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99371" y="4380865"/>
              <a:ext cx="17747105" cy="64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r>
                <a:rPr lang="en-US" sz="3200" spc="412">
                  <a:solidFill>
                    <a:srgbClr val="FFFFFF"/>
                  </a:solidFill>
                  <a:latin typeface="Fira Sans Medium"/>
                </a:rPr>
                <a:t>LOREM IPSUM DOLOR SIT AMET, CONSECTETUR ADIPISCING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873582"/>
            <a:ext cx="18288000" cy="1419061"/>
          </a:xfrm>
          <a:prstGeom prst="rect">
            <a:avLst/>
          </a:prstGeom>
          <a:solidFill>
            <a:srgbClr val="348DDB"/>
          </a:solidFill>
        </p:spPr>
      </p:sp>
      <p:grpSp>
        <p:nvGrpSpPr>
          <p:cNvPr id="3" name="Group 3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9183" y="9172146"/>
            <a:ext cx="4503752" cy="821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611535" cy="2950011"/>
            <a:chOff x="0" y="0"/>
            <a:chExt cx="14148713" cy="3933348"/>
          </a:xfrm>
        </p:grpSpPr>
        <p:sp>
          <p:nvSpPr>
            <p:cNvPr id="3" name="AutoShape 3"/>
            <p:cNvSpPr/>
            <p:nvPr/>
          </p:nvSpPr>
          <p:spPr>
            <a:xfrm>
              <a:off x="0" y="3888160"/>
              <a:ext cx="14142197" cy="4518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42875"/>
              <a:ext cx="14148713" cy="3444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>
                  <a:solidFill>
                    <a:srgbClr val="178CFF"/>
                  </a:solidFill>
                  <a:latin typeface="League Spartan Italics"/>
                </a:rPr>
                <a:t>UNDERSTANDING MINDFULNESS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298504"/>
            <a:ext cx="11713261" cy="99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 spc="175">
                <a:solidFill>
                  <a:srgbClr val="FFFFFF"/>
                </a:solidFill>
                <a:latin typeface="Fira Sans Medium"/>
              </a:rPr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628882">
            <a:off x="11231808" y="-2922358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246331" y="-228917"/>
            <a:ext cx="4041669" cy="10744835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7" name="TextBox 7"/>
          <p:cNvSpPr txBox="1"/>
          <p:nvPr/>
        </p:nvSpPr>
        <p:spPr>
          <a:xfrm rot="5400000">
            <a:off x="12918702" y="2164688"/>
            <a:ext cx="6440878" cy="320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24"/>
              </a:lnSpc>
            </a:pPr>
            <a:r>
              <a:rPr lang="en-US" sz="7200" spc="835">
                <a:solidFill>
                  <a:srgbClr val="1E3653"/>
                </a:solidFill>
                <a:latin typeface="Fira Sans Bold Bold"/>
              </a:rPr>
              <a:t>INSERT SUB HEADLINE HERE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528099" y="9443671"/>
            <a:ext cx="3488022" cy="63656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2628882">
            <a:off x="-355074" y="3836582"/>
            <a:ext cx="3578760" cy="8513090"/>
            <a:chOff x="0" y="0"/>
            <a:chExt cx="4771680" cy="1135078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09FB187B9B84793DBC132EEBE2230" ma:contentTypeVersion="12" ma:contentTypeDescription="Create a new document." ma:contentTypeScope="" ma:versionID="5b6562d886850e7a26df130f65c39b40">
  <xsd:schema xmlns:xsd="http://www.w3.org/2001/XMLSchema" xmlns:xs="http://www.w3.org/2001/XMLSchema" xmlns:p="http://schemas.microsoft.com/office/2006/metadata/properties" xmlns:ns2="a08ef4ae-eb2d-43fd-9aa1-597ac51ccd6f" xmlns:ns3="86b59944-c92b-47ac-9d30-5bf03be2cde5" targetNamespace="http://schemas.microsoft.com/office/2006/metadata/properties" ma:root="true" ma:fieldsID="cf0a0ff621391093d509f8465489fbe5" ns2:_="" ns3:_="">
    <xsd:import namespace="a08ef4ae-eb2d-43fd-9aa1-597ac51ccd6f"/>
    <xsd:import namespace="86b59944-c92b-47ac-9d30-5bf03be2c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ef4ae-eb2d-43fd-9aa1-597ac51cc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9944-c92b-47ac-9d30-5bf03be2c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4B75E3-7A1D-47BC-9BDD-2F171419F1A4}"/>
</file>

<file path=customXml/itemProps2.xml><?xml version="1.0" encoding="utf-8"?>
<ds:datastoreItem xmlns:ds="http://schemas.openxmlformats.org/officeDocument/2006/customXml" ds:itemID="{481E6B5E-41BE-480D-A76C-3D967E91D665}"/>
</file>

<file path=customXml/itemProps3.xml><?xml version="1.0" encoding="utf-8"?>
<ds:datastoreItem xmlns:ds="http://schemas.openxmlformats.org/officeDocument/2006/customXml" ds:itemID="{DB2322FB-358A-4635-BB66-4945EA6C29D0}"/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138</Words>
  <Application>Microsoft Office PowerPoint</Application>
  <PresentationFormat>Custom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Fira Sans Black</vt:lpstr>
      <vt:lpstr>League Spartan Italics</vt:lpstr>
      <vt:lpstr>Fira Sans Bold</vt:lpstr>
      <vt:lpstr>Fira Sans</vt:lpstr>
      <vt:lpstr>Fira Sans Medium</vt:lpstr>
      <vt:lpstr>Fira Sans Black Bold</vt:lpstr>
      <vt:lpstr>Calibri</vt:lpstr>
      <vt:lpstr>Fira Sans Medium Bold</vt:lpstr>
      <vt:lpstr>Arimo</vt:lpstr>
      <vt:lpstr>Fira Sans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Mountains Workplace Culture Growth Wide Presentation</dc:title>
  <dc:creator>Brian Julius</dc:creator>
  <cp:lastModifiedBy>Brian Julius</cp:lastModifiedBy>
  <cp:revision>6</cp:revision>
  <dcterms:created xsi:type="dcterms:W3CDTF">2006-08-16T00:00:00Z</dcterms:created>
  <dcterms:modified xsi:type="dcterms:W3CDTF">2021-07-23T19:35:07Z</dcterms:modified>
  <dc:identifier>DAEOjm1D2Ck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0x0101006EF09FB187B9B84793DBC132EEBE2230</vt:lpwstr>
  </property>
</Properties>
</file>