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2"/>
  </p:notesMasterIdLst>
  <p:sldIdLst>
    <p:sldId id="283" r:id="rId5"/>
    <p:sldId id="288" r:id="rId6"/>
    <p:sldId id="286" r:id="rId7"/>
    <p:sldId id="287" r:id="rId8"/>
    <p:sldId id="290" r:id="rId9"/>
    <p:sldId id="289" r:id="rId10"/>
    <p:sldId id="291" r:id="rId11"/>
    <p:sldId id="284" r:id="rId12"/>
    <p:sldId id="292" r:id="rId13"/>
    <p:sldId id="294" r:id="rId14"/>
    <p:sldId id="293" r:id="rId15"/>
    <p:sldId id="308" r:id="rId16"/>
    <p:sldId id="309" r:id="rId17"/>
    <p:sldId id="295" r:id="rId18"/>
    <p:sldId id="270" r:id="rId19"/>
    <p:sldId id="296" r:id="rId20"/>
    <p:sldId id="305" r:id="rId21"/>
    <p:sldId id="307" r:id="rId22"/>
    <p:sldId id="297" r:id="rId23"/>
    <p:sldId id="268" r:id="rId24"/>
    <p:sldId id="285" r:id="rId25"/>
    <p:sldId id="302" r:id="rId26"/>
    <p:sldId id="303" r:id="rId27"/>
    <p:sldId id="304" r:id="rId28"/>
    <p:sldId id="298" r:id="rId29"/>
    <p:sldId id="299" r:id="rId30"/>
    <p:sldId id="300" r:id="rId31"/>
  </p:sldIdLst>
  <p:sldSz cx="18288000" cy="10287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Fira Sans" panose="020B0503050000020004" pitchFamily="34" charset="0"/>
      <p:regular r:id="rId41"/>
      <p:bold r:id="rId42"/>
      <p:italic r:id="rId43"/>
      <p:boldItalic r:id="rId44"/>
    </p:embeddedFont>
    <p:embeddedFont>
      <p:font typeface="Fira Sans Bold" panose="020B0803050000020004" charset="0"/>
      <p:regular r:id="rId45"/>
      <p:bold r:id="rId46"/>
    </p:embeddedFont>
    <p:embeddedFont>
      <p:font typeface="Fira Sans Bold Bold" panose="020B0604020202020204" charset="0"/>
      <p:regular r:id="rId47"/>
    </p:embeddedFont>
    <p:embeddedFont>
      <p:font typeface="Fira Sans Medium" panose="020B0603050000020004" pitchFamily="34" charset="0"/>
      <p:regular r:id="rId48"/>
      <p:italic r:id="rId49"/>
    </p:embeddedFont>
    <p:embeddedFont>
      <p:font typeface="Fira Sans Medium Bold" panose="020B0604020202020204" charset="0"/>
      <p:regular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F9A8B1-946C-470E-B91D-D7D89169F470}">
          <p14:sldIdLst>
            <p14:sldId id="283"/>
            <p14:sldId id="288"/>
            <p14:sldId id="286"/>
            <p14:sldId id="287"/>
            <p14:sldId id="290"/>
            <p14:sldId id="289"/>
            <p14:sldId id="291"/>
            <p14:sldId id="284"/>
            <p14:sldId id="292"/>
            <p14:sldId id="294"/>
            <p14:sldId id="293"/>
            <p14:sldId id="308"/>
            <p14:sldId id="309"/>
            <p14:sldId id="295"/>
            <p14:sldId id="270"/>
            <p14:sldId id="296"/>
            <p14:sldId id="305"/>
            <p14:sldId id="307"/>
            <p14:sldId id="297"/>
            <p14:sldId id="268"/>
            <p14:sldId id="285"/>
            <p14:sldId id="302"/>
            <p14:sldId id="303"/>
            <p14:sldId id="304"/>
            <p14:sldId id="298"/>
            <p14:sldId id="299"/>
            <p14:sldId id="300"/>
          </p14:sldIdLst>
        </p14:section>
        <p14:section name="need to film" id="{90679E59-1866-448E-B0B5-06261995319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1" clrIdx="0">
    <p:extLst>
      <p:ext uri="{19B8F6BF-5375-455C-9EA6-DF929625EA0E}">
        <p15:presenceInfo xmlns:p15="http://schemas.microsoft.com/office/powerpoint/2012/main" userId="George Mou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DDB"/>
    <a:srgbClr val="D9D9D9"/>
    <a:srgbClr val="0C70D4"/>
    <a:srgbClr val="273755"/>
    <a:srgbClr val="ED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94" y="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Mount" userId="22d0b802-afc6-4b8f-ba57-7a855d96927f" providerId="ADAL" clId="{2906F244-59FB-4785-AAA8-5336C3D28540}"/>
    <pc:docChg chg="undo custSel addSld delSld modSld sldOrd modSection">
      <pc:chgData name="George Mount" userId="22d0b802-afc6-4b8f-ba57-7a855d96927f" providerId="ADAL" clId="{2906F244-59FB-4785-AAA8-5336C3D28540}" dt="2021-11-02T21:00:45.371" v="9"/>
      <pc:docMkLst>
        <pc:docMk/>
      </pc:docMkLst>
      <pc:sldChg chg="add del setBg">
        <pc:chgData name="George Mount" userId="22d0b802-afc6-4b8f-ba57-7a855d96927f" providerId="ADAL" clId="{2906F244-59FB-4785-AAA8-5336C3D28540}" dt="2021-11-02T21:00:28.739" v="4"/>
        <pc:sldMkLst>
          <pc:docMk/>
          <pc:sldMk cId="1274002453" sldId="283"/>
        </pc:sldMkLst>
      </pc:sldChg>
      <pc:sldChg chg="add del setBg">
        <pc:chgData name="George Mount" userId="22d0b802-afc6-4b8f-ba57-7a855d96927f" providerId="ADAL" clId="{2906F244-59FB-4785-AAA8-5336C3D28540}" dt="2021-11-02T21:00:22.647" v="2"/>
        <pc:sldMkLst>
          <pc:docMk/>
          <pc:sldMk cId="1368445564" sldId="283"/>
        </pc:sldMkLst>
      </pc:sldChg>
      <pc:sldChg chg="add del ord">
        <pc:chgData name="George Mount" userId="22d0b802-afc6-4b8f-ba57-7a855d96927f" providerId="ADAL" clId="{2906F244-59FB-4785-AAA8-5336C3D28540}" dt="2021-11-02T21:00:45.371" v="9"/>
        <pc:sldMkLst>
          <pc:docMk/>
          <pc:sldMk cId="2656276983" sldId="283"/>
        </pc:sldMkLst>
      </pc:sldChg>
      <pc:sldChg chg="add del ord">
        <pc:chgData name="George Mount" userId="22d0b802-afc6-4b8f-ba57-7a855d96927f" providerId="ADAL" clId="{2906F244-59FB-4785-AAA8-5336C3D28540}" dt="2021-11-02T21:00:45.371" v="9"/>
        <pc:sldMkLst>
          <pc:docMk/>
          <pc:sldMk cId="877812055" sldId="284"/>
        </pc:sldMkLst>
      </pc:sldChg>
      <pc:sldChg chg="add del">
        <pc:chgData name="George Mount" userId="22d0b802-afc6-4b8f-ba57-7a855d96927f" providerId="ADAL" clId="{2906F244-59FB-4785-AAA8-5336C3D28540}" dt="2021-11-02T21:00:28.739" v="4"/>
        <pc:sldMkLst>
          <pc:docMk/>
          <pc:sldMk cId="918871871" sldId="284"/>
        </pc:sldMkLst>
      </pc:sldChg>
      <pc:sldChg chg="add del">
        <pc:chgData name="George Mount" userId="22d0b802-afc6-4b8f-ba57-7a855d96927f" providerId="ADAL" clId="{2906F244-59FB-4785-AAA8-5336C3D28540}" dt="2021-11-02T21:00:22.647" v="2"/>
        <pc:sldMkLst>
          <pc:docMk/>
          <pc:sldMk cId="2198358943" sldId="284"/>
        </pc:sldMkLst>
      </pc:sldChg>
    </pc:docChg>
  </pc:docChgLst>
  <pc:docChgLst>
    <pc:chgData name="George M" userId="f62b7f9a-d362-4c96-927b-ee32451abead" providerId="ADAL" clId="{905B6F54-305E-4C08-BB78-1BCAC5A09A7E}"/>
    <pc:docChg chg="undo custSel addSld delSld modSld sldOrd modSection">
      <pc:chgData name="George M" userId="f62b7f9a-d362-4c96-927b-ee32451abead" providerId="ADAL" clId="{905B6F54-305E-4C08-BB78-1BCAC5A09A7E}" dt="2021-11-05T23:07:09.918" v="1995" actId="20577"/>
      <pc:docMkLst>
        <pc:docMk/>
      </pc:docMkLst>
      <pc:sldChg chg="del">
        <pc:chgData name="George M" userId="f62b7f9a-d362-4c96-927b-ee32451abead" providerId="ADAL" clId="{905B6F54-305E-4C08-BB78-1BCAC5A09A7E}" dt="2021-11-03T00:10:21.477" v="1873" actId="47"/>
        <pc:sldMkLst>
          <pc:docMk/>
          <pc:sldMk cId="0" sldId="256"/>
        </pc:sldMkLst>
      </pc:sldChg>
      <pc:sldChg chg="del">
        <pc:chgData name="George M" userId="f62b7f9a-d362-4c96-927b-ee32451abead" providerId="ADAL" clId="{905B6F54-305E-4C08-BB78-1BCAC5A09A7E}" dt="2021-11-03T00:10:29.262" v="1889" actId="47"/>
        <pc:sldMkLst>
          <pc:docMk/>
          <pc:sldMk cId="0" sldId="257"/>
        </pc:sldMkLst>
      </pc:sldChg>
      <pc:sldChg chg="del">
        <pc:chgData name="George M" userId="f62b7f9a-d362-4c96-927b-ee32451abead" providerId="ADAL" clId="{905B6F54-305E-4C08-BB78-1BCAC5A09A7E}" dt="2021-11-03T00:10:29.645" v="1890" actId="47"/>
        <pc:sldMkLst>
          <pc:docMk/>
          <pc:sldMk cId="0" sldId="259"/>
        </pc:sldMkLst>
      </pc:sldChg>
      <pc:sldChg chg="del">
        <pc:chgData name="George M" userId="f62b7f9a-d362-4c96-927b-ee32451abead" providerId="ADAL" clId="{905B6F54-305E-4C08-BB78-1BCAC5A09A7E}" dt="2021-11-03T00:10:30.022" v="1891" actId="47"/>
        <pc:sldMkLst>
          <pc:docMk/>
          <pc:sldMk cId="0" sldId="260"/>
        </pc:sldMkLst>
      </pc:sldChg>
      <pc:sldChg chg="del">
        <pc:chgData name="George M" userId="f62b7f9a-d362-4c96-927b-ee32451abead" providerId="ADAL" clId="{905B6F54-305E-4C08-BB78-1BCAC5A09A7E}" dt="2021-11-03T00:10:30.464" v="1892" actId="47"/>
        <pc:sldMkLst>
          <pc:docMk/>
          <pc:sldMk cId="0" sldId="261"/>
        </pc:sldMkLst>
      </pc:sldChg>
      <pc:sldChg chg="del">
        <pc:chgData name="George M" userId="f62b7f9a-d362-4c96-927b-ee32451abead" providerId="ADAL" clId="{905B6F54-305E-4C08-BB78-1BCAC5A09A7E}" dt="2021-11-03T00:10:30.850" v="1893" actId="47"/>
        <pc:sldMkLst>
          <pc:docMk/>
          <pc:sldMk cId="0" sldId="262"/>
        </pc:sldMkLst>
      </pc:sldChg>
      <pc:sldChg chg="del">
        <pc:chgData name="George M" userId="f62b7f9a-d362-4c96-927b-ee32451abead" providerId="ADAL" clId="{905B6F54-305E-4C08-BB78-1BCAC5A09A7E}" dt="2021-11-03T00:10:31.297" v="1894" actId="47"/>
        <pc:sldMkLst>
          <pc:docMk/>
          <pc:sldMk cId="0" sldId="263"/>
        </pc:sldMkLst>
      </pc:sldChg>
      <pc:sldChg chg="del">
        <pc:chgData name="George M" userId="f62b7f9a-d362-4c96-927b-ee32451abead" providerId="ADAL" clId="{905B6F54-305E-4C08-BB78-1BCAC5A09A7E}" dt="2021-11-03T00:10:31.686" v="1895" actId="47"/>
        <pc:sldMkLst>
          <pc:docMk/>
          <pc:sldMk cId="0" sldId="264"/>
        </pc:sldMkLst>
      </pc:sldChg>
      <pc:sldChg chg="del">
        <pc:chgData name="George M" userId="f62b7f9a-d362-4c96-927b-ee32451abead" providerId="ADAL" clId="{905B6F54-305E-4C08-BB78-1BCAC5A09A7E}" dt="2021-11-03T00:10:32.117" v="1896" actId="47"/>
        <pc:sldMkLst>
          <pc:docMk/>
          <pc:sldMk cId="0" sldId="265"/>
        </pc:sldMkLst>
      </pc:sldChg>
      <pc:sldChg chg="del">
        <pc:chgData name="George M" userId="f62b7f9a-d362-4c96-927b-ee32451abead" providerId="ADAL" clId="{905B6F54-305E-4C08-BB78-1BCAC5A09A7E}" dt="2021-11-03T00:10:32.829" v="1897" actId="47"/>
        <pc:sldMkLst>
          <pc:docMk/>
          <pc:sldMk cId="0" sldId="266"/>
        </pc:sldMkLst>
      </pc:sldChg>
      <pc:sldChg chg="del">
        <pc:chgData name="George M" userId="f62b7f9a-d362-4c96-927b-ee32451abead" providerId="ADAL" clId="{905B6F54-305E-4C08-BB78-1BCAC5A09A7E}" dt="2021-11-03T00:10:21.964" v="1874" actId="47"/>
        <pc:sldMkLst>
          <pc:docMk/>
          <pc:sldMk cId="1859317616" sldId="267"/>
        </pc:sldMkLst>
      </pc:sldChg>
      <pc:sldChg chg="add del">
        <pc:chgData name="George M" userId="f62b7f9a-d362-4c96-927b-ee32451abead" providerId="ADAL" clId="{905B6F54-305E-4C08-BB78-1BCAC5A09A7E}" dt="2021-11-03T10:46:42.620" v="1921"/>
        <pc:sldMkLst>
          <pc:docMk/>
          <pc:sldMk cId="803338980" sldId="268"/>
        </pc:sldMkLst>
      </pc:sldChg>
      <pc:sldChg chg="del">
        <pc:chgData name="George M" userId="f62b7f9a-d362-4c96-927b-ee32451abead" providerId="ADAL" clId="{905B6F54-305E-4C08-BB78-1BCAC5A09A7E}" dt="2021-11-03T00:10:22.837" v="1875" actId="47"/>
        <pc:sldMkLst>
          <pc:docMk/>
          <pc:sldMk cId="0" sldId="269"/>
        </pc:sldMkLst>
      </pc:sldChg>
      <pc:sldChg chg="addSp delSp modSp mod ord">
        <pc:chgData name="George M" userId="f62b7f9a-d362-4c96-927b-ee32451abead" providerId="ADAL" clId="{905B6F54-305E-4C08-BB78-1BCAC5A09A7E}" dt="2021-11-02T23:57:35.927" v="1697" actId="1076"/>
        <pc:sldMkLst>
          <pc:docMk/>
          <pc:sldMk cId="0" sldId="270"/>
        </pc:sldMkLst>
        <pc:spChg chg="mod">
          <ac:chgData name="George M" userId="f62b7f9a-d362-4c96-927b-ee32451abead" providerId="ADAL" clId="{905B6F54-305E-4C08-BB78-1BCAC5A09A7E}" dt="2021-11-02T23:54:29.270" v="1523" actId="20577"/>
          <ac:spMkLst>
            <pc:docMk/>
            <pc:sldMk cId="0" sldId="270"/>
            <ac:spMk id="8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3:57:28.348" v="1696" actId="2711"/>
          <ac:spMkLst>
            <pc:docMk/>
            <pc:sldMk cId="0" sldId="270"/>
            <ac:spMk id="9" creationId="{662E3C33-D172-4329-B6DB-48C81EF09F0E}"/>
          </ac:spMkLst>
        </pc:spChg>
        <pc:picChg chg="add del mod">
          <ac:chgData name="George M" userId="f62b7f9a-d362-4c96-927b-ee32451abead" providerId="ADAL" clId="{905B6F54-305E-4C08-BB78-1BCAC5A09A7E}" dt="2021-11-02T23:54:59.363" v="1529" actId="21"/>
          <ac:picMkLst>
            <pc:docMk/>
            <pc:sldMk cId="0" sldId="270"/>
            <ac:picMk id="11" creationId="{53ED0400-573E-48B5-8B31-533A97CE5237}"/>
          </ac:picMkLst>
        </pc:picChg>
        <pc:picChg chg="add mod">
          <ac:chgData name="George M" userId="f62b7f9a-d362-4c96-927b-ee32451abead" providerId="ADAL" clId="{905B6F54-305E-4C08-BB78-1BCAC5A09A7E}" dt="2021-11-02T23:57:35.927" v="1697" actId="1076"/>
          <ac:picMkLst>
            <pc:docMk/>
            <pc:sldMk cId="0" sldId="270"/>
            <ac:picMk id="13" creationId="{7A25527C-188D-443B-A067-E358889263C2}"/>
          </ac:picMkLst>
        </pc:picChg>
        <pc:picChg chg="add del mod">
          <ac:chgData name="George M" userId="f62b7f9a-d362-4c96-927b-ee32451abead" providerId="ADAL" clId="{905B6F54-305E-4C08-BB78-1BCAC5A09A7E}" dt="2021-11-02T23:56:19.042" v="1540"/>
          <ac:picMkLst>
            <pc:docMk/>
            <pc:sldMk cId="0" sldId="270"/>
            <ac:picMk id="14" creationId="{8A192105-9A97-49CD-AAC7-4B1B9E3463AF}"/>
          </ac:picMkLst>
        </pc:picChg>
        <pc:picChg chg="del mod">
          <ac:chgData name="George M" userId="f62b7f9a-d362-4c96-927b-ee32451abead" providerId="ADAL" clId="{905B6F54-305E-4C08-BB78-1BCAC5A09A7E}" dt="2021-11-02T23:54:39.255" v="1524" actId="478"/>
          <ac:picMkLst>
            <pc:docMk/>
            <pc:sldMk cId="0" sldId="270"/>
            <ac:picMk id="1026" creationId="{1AE739B5-575D-4815-B1A7-B54B75349FF2}"/>
          </ac:picMkLst>
        </pc:picChg>
      </pc:sldChg>
      <pc:sldChg chg="del">
        <pc:chgData name="George M" userId="f62b7f9a-d362-4c96-927b-ee32451abead" providerId="ADAL" clId="{905B6F54-305E-4C08-BB78-1BCAC5A09A7E}" dt="2021-11-03T00:10:23.338" v="1876" actId="47"/>
        <pc:sldMkLst>
          <pc:docMk/>
          <pc:sldMk cId="2932239278" sldId="271"/>
        </pc:sldMkLst>
      </pc:sldChg>
      <pc:sldChg chg="del">
        <pc:chgData name="George M" userId="f62b7f9a-d362-4c96-927b-ee32451abead" providerId="ADAL" clId="{905B6F54-305E-4C08-BB78-1BCAC5A09A7E}" dt="2021-11-03T00:10:23.717" v="1877" actId="47"/>
        <pc:sldMkLst>
          <pc:docMk/>
          <pc:sldMk cId="2780653515" sldId="272"/>
        </pc:sldMkLst>
      </pc:sldChg>
      <pc:sldChg chg="del">
        <pc:chgData name="George M" userId="f62b7f9a-d362-4c96-927b-ee32451abead" providerId="ADAL" clId="{905B6F54-305E-4C08-BB78-1BCAC5A09A7E}" dt="2021-11-03T00:10:24.150" v="1878" actId="47"/>
        <pc:sldMkLst>
          <pc:docMk/>
          <pc:sldMk cId="0" sldId="273"/>
        </pc:sldMkLst>
      </pc:sldChg>
      <pc:sldChg chg="del">
        <pc:chgData name="George M" userId="f62b7f9a-d362-4c96-927b-ee32451abead" providerId="ADAL" clId="{905B6F54-305E-4C08-BB78-1BCAC5A09A7E}" dt="2021-11-03T00:10:25.002" v="1879" actId="47"/>
        <pc:sldMkLst>
          <pc:docMk/>
          <pc:sldMk cId="2743958772" sldId="274"/>
        </pc:sldMkLst>
      </pc:sldChg>
      <pc:sldChg chg="del">
        <pc:chgData name="George M" userId="f62b7f9a-d362-4c96-927b-ee32451abead" providerId="ADAL" clId="{905B6F54-305E-4C08-BB78-1BCAC5A09A7E}" dt="2021-11-03T00:10:25.438" v="1880" actId="47"/>
        <pc:sldMkLst>
          <pc:docMk/>
          <pc:sldMk cId="1160724074" sldId="275"/>
        </pc:sldMkLst>
      </pc:sldChg>
      <pc:sldChg chg="del">
        <pc:chgData name="George M" userId="f62b7f9a-d362-4c96-927b-ee32451abead" providerId="ADAL" clId="{905B6F54-305E-4C08-BB78-1BCAC5A09A7E}" dt="2021-11-03T00:10:25.803" v="1881" actId="47"/>
        <pc:sldMkLst>
          <pc:docMk/>
          <pc:sldMk cId="0" sldId="276"/>
        </pc:sldMkLst>
      </pc:sldChg>
      <pc:sldChg chg="del">
        <pc:chgData name="George M" userId="f62b7f9a-d362-4c96-927b-ee32451abead" providerId="ADAL" clId="{905B6F54-305E-4C08-BB78-1BCAC5A09A7E}" dt="2021-11-03T00:10:26.241" v="1882" actId="47"/>
        <pc:sldMkLst>
          <pc:docMk/>
          <pc:sldMk cId="3904209783" sldId="277"/>
        </pc:sldMkLst>
      </pc:sldChg>
      <pc:sldChg chg="del">
        <pc:chgData name="George M" userId="f62b7f9a-d362-4c96-927b-ee32451abead" providerId="ADAL" clId="{905B6F54-305E-4C08-BB78-1BCAC5A09A7E}" dt="2021-11-03T00:10:26.780" v="1883" actId="47"/>
        <pc:sldMkLst>
          <pc:docMk/>
          <pc:sldMk cId="3190763241" sldId="278"/>
        </pc:sldMkLst>
      </pc:sldChg>
      <pc:sldChg chg="del">
        <pc:chgData name="George M" userId="f62b7f9a-d362-4c96-927b-ee32451abead" providerId="ADAL" clId="{905B6F54-305E-4C08-BB78-1BCAC5A09A7E}" dt="2021-11-03T00:10:27.227" v="1884" actId="47"/>
        <pc:sldMkLst>
          <pc:docMk/>
          <pc:sldMk cId="31587024" sldId="279"/>
        </pc:sldMkLst>
      </pc:sldChg>
      <pc:sldChg chg="del">
        <pc:chgData name="George M" userId="f62b7f9a-d362-4c96-927b-ee32451abead" providerId="ADAL" clId="{905B6F54-305E-4C08-BB78-1BCAC5A09A7E}" dt="2021-11-03T00:10:28.446" v="1887" actId="47"/>
        <pc:sldMkLst>
          <pc:docMk/>
          <pc:sldMk cId="1464922969" sldId="280"/>
        </pc:sldMkLst>
      </pc:sldChg>
      <pc:sldChg chg="del">
        <pc:chgData name="George M" userId="f62b7f9a-d362-4c96-927b-ee32451abead" providerId="ADAL" clId="{905B6F54-305E-4C08-BB78-1BCAC5A09A7E}" dt="2021-11-03T00:10:27.643" v="1885" actId="47"/>
        <pc:sldMkLst>
          <pc:docMk/>
          <pc:sldMk cId="685543920" sldId="281"/>
        </pc:sldMkLst>
      </pc:sldChg>
      <pc:sldChg chg="del">
        <pc:chgData name="George M" userId="f62b7f9a-d362-4c96-927b-ee32451abead" providerId="ADAL" clId="{905B6F54-305E-4C08-BB78-1BCAC5A09A7E}" dt="2021-11-03T00:10:28.011" v="1886" actId="47"/>
        <pc:sldMkLst>
          <pc:docMk/>
          <pc:sldMk cId="877828072" sldId="282"/>
        </pc:sldMkLst>
      </pc:sldChg>
      <pc:sldChg chg="modSp mod ord">
        <pc:chgData name="George M" userId="f62b7f9a-d362-4c96-927b-ee32451abead" providerId="ADAL" clId="{905B6F54-305E-4C08-BB78-1BCAC5A09A7E}" dt="2021-11-02T22:05:08.769" v="258" actId="20577"/>
        <pc:sldMkLst>
          <pc:docMk/>
          <pc:sldMk cId="2656276983" sldId="283"/>
        </pc:sldMkLst>
        <pc:spChg chg="mod">
          <ac:chgData name="George M" userId="f62b7f9a-d362-4c96-927b-ee32451abead" providerId="ADAL" clId="{905B6F54-305E-4C08-BB78-1BCAC5A09A7E}" dt="2021-11-02T22:05:08.769" v="258" actId="20577"/>
          <ac:spMkLst>
            <pc:docMk/>
            <pc:sldMk cId="2656276983" sldId="283"/>
            <ac:spMk id="6" creationId="{00000000-0000-0000-0000-000000000000}"/>
          </ac:spMkLst>
        </pc:spChg>
      </pc:sldChg>
      <pc:sldChg chg="modSp mod ord">
        <pc:chgData name="George M" userId="f62b7f9a-d362-4c96-927b-ee32451abead" providerId="ADAL" clId="{905B6F54-305E-4C08-BB78-1BCAC5A09A7E}" dt="2021-11-02T22:24:00.877" v="933" actId="20577"/>
        <pc:sldMkLst>
          <pc:docMk/>
          <pc:sldMk cId="877812055" sldId="284"/>
        </pc:sldMkLst>
        <pc:spChg chg="mod">
          <ac:chgData name="George M" userId="f62b7f9a-d362-4c96-927b-ee32451abead" providerId="ADAL" clId="{905B6F54-305E-4C08-BB78-1BCAC5A09A7E}" dt="2021-11-02T21:41:31.653" v="102" actId="20577"/>
          <ac:spMkLst>
            <pc:docMk/>
            <pc:sldMk cId="877812055" sldId="284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2:24:00.877" v="933" actId="20577"/>
          <ac:spMkLst>
            <pc:docMk/>
            <pc:sldMk cId="877812055" sldId="284"/>
            <ac:spMk id="6" creationId="{00000000-0000-0000-0000-000000000000}"/>
          </ac:spMkLst>
        </pc:spChg>
      </pc:sldChg>
      <pc:sldChg chg="add">
        <pc:chgData name="George M" userId="f62b7f9a-d362-4c96-927b-ee32451abead" providerId="ADAL" clId="{905B6F54-305E-4C08-BB78-1BCAC5A09A7E}" dt="2021-11-03T10:46:42.620" v="1921"/>
        <pc:sldMkLst>
          <pc:docMk/>
          <pc:sldMk cId="603958024" sldId="285"/>
        </pc:sldMkLst>
      </pc:sldChg>
      <pc:sldChg chg="del">
        <pc:chgData name="George M" userId="f62b7f9a-d362-4c96-927b-ee32451abead" providerId="ADAL" clId="{905B6F54-305E-4C08-BB78-1BCAC5A09A7E}" dt="2021-11-03T00:10:20.932" v="1872" actId="47"/>
        <pc:sldMkLst>
          <pc:docMk/>
          <pc:sldMk cId="2604626331" sldId="285"/>
        </pc:sldMkLst>
      </pc:sldChg>
      <pc:sldChg chg="modSp add mod ord">
        <pc:chgData name="George M" userId="f62b7f9a-d362-4c96-927b-ee32451abead" providerId="ADAL" clId="{905B6F54-305E-4C08-BB78-1BCAC5A09A7E}" dt="2021-11-02T22:07:51.644" v="415"/>
        <pc:sldMkLst>
          <pc:docMk/>
          <pc:sldMk cId="465523017" sldId="286"/>
        </pc:sldMkLst>
        <pc:spChg chg="mod">
          <ac:chgData name="George M" userId="f62b7f9a-d362-4c96-927b-ee32451abead" providerId="ADAL" clId="{905B6F54-305E-4C08-BB78-1BCAC5A09A7E}" dt="2021-11-02T22:02:24.640" v="234" actId="20577"/>
          <ac:spMkLst>
            <pc:docMk/>
            <pc:sldMk cId="465523017" sldId="286"/>
            <ac:spMk id="6" creationId="{00000000-0000-0000-0000-000000000000}"/>
          </ac:spMkLst>
        </pc:spChg>
      </pc:sldChg>
      <pc:sldChg chg="add del setBg">
        <pc:chgData name="George M" userId="f62b7f9a-d362-4c96-927b-ee32451abead" providerId="ADAL" clId="{905B6F54-305E-4C08-BB78-1BCAC5A09A7E}" dt="2021-11-02T21:53:02.512" v="219"/>
        <pc:sldMkLst>
          <pc:docMk/>
          <pc:sldMk cId="4235825093" sldId="286"/>
        </pc:sldMkLst>
      </pc:sldChg>
      <pc:sldChg chg="addSp delSp modSp add mod ord">
        <pc:chgData name="George M" userId="f62b7f9a-d362-4c96-927b-ee32451abead" providerId="ADAL" clId="{905B6F54-305E-4C08-BB78-1BCAC5A09A7E}" dt="2021-11-02T22:28:43.216" v="971" actId="21"/>
        <pc:sldMkLst>
          <pc:docMk/>
          <pc:sldMk cId="880182693" sldId="287"/>
        </pc:sldMkLst>
        <pc:spChg chg="mod">
          <ac:chgData name="George M" userId="f62b7f9a-d362-4c96-927b-ee32451abead" providerId="ADAL" clId="{905B6F54-305E-4C08-BB78-1BCAC5A09A7E}" dt="2021-11-02T22:08:22.792" v="444" actId="5793"/>
          <ac:spMkLst>
            <pc:docMk/>
            <pc:sldMk cId="880182693" sldId="287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2:09:38.574" v="489" actId="20577"/>
          <ac:spMkLst>
            <pc:docMk/>
            <pc:sldMk cId="880182693" sldId="287"/>
            <ac:spMk id="9" creationId="{C727E78E-D605-4293-A754-B95480FE2D20}"/>
          </ac:spMkLst>
        </pc:spChg>
        <pc:spChg chg="add mod">
          <ac:chgData name="George M" userId="f62b7f9a-d362-4c96-927b-ee32451abead" providerId="ADAL" clId="{905B6F54-305E-4C08-BB78-1BCAC5A09A7E}" dt="2021-11-02T22:19:36.637" v="681" actId="1076"/>
          <ac:spMkLst>
            <pc:docMk/>
            <pc:sldMk cId="880182693" sldId="287"/>
            <ac:spMk id="15" creationId="{9BDE77FE-FC9E-4CDA-B26A-A0034465A21B}"/>
          </ac:spMkLst>
        </pc:spChg>
        <pc:spChg chg="add del mod">
          <ac:chgData name="George M" userId="f62b7f9a-d362-4c96-927b-ee32451abead" providerId="ADAL" clId="{905B6F54-305E-4C08-BB78-1BCAC5A09A7E}" dt="2021-11-02T22:14:27.640" v="558"/>
          <ac:spMkLst>
            <pc:docMk/>
            <pc:sldMk cId="880182693" sldId="287"/>
            <ac:spMk id="16" creationId="{F46F8103-A356-41D9-BB2D-6A40E4FF33A6}"/>
          </ac:spMkLst>
        </pc:spChg>
        <pc:spChg chg="add mod">
          <ac:chgData name="George M" userId="f62b7f9a-d362-4c96-927b-ee32451abead" providerId="ADAL" clId="{905B6F54-305E-4C08-BB78-1BCAC5A09A7E}" dt="2021-11-02T22:19:21.684" v="679" actId="1076"/>
          <ac:spMkLst>
            <pc:docMk/>
            <pc:sldMk cId="880182693" sldId="287"/>
            <ac:spMk id="17" creationId="{A5F20696-5788-4E1B-B86B-8DFC4B7E4F7B}"/>
          </ac:spMkLst>
        </pc:spChg>
        <pc:spChg chg="add mod">
          <ac:chgData name="George M" userId="f62b7f9a-d362-4c96-927b-ee32451abead" providerId="ADAL" clId="{905B6F54-305E-4C08-BB78-1BCAC5A09A7E}" dt="2021-11-02T22:19:41.433" v="682" actId="1076"/>
          <ac:spMkLst>
            <pc:docMk/>
            <pc:sldMk cId="880182693" sldId="287"/>
            <ac:spMk id="18" creationId="{AE8FDB56-E747-49D8-8FC6-18F26D998610}"/>
          </ac:spMkLst>
        </pc:spChg>
        <pc:spChg chg="add del mod">
          <ac:chgData name="George M" userId="f62b7f9a-d362-4c96-927b-ee32451abead" providerId="ADAL" clId="{905B6F54-305E-4C08-BB78-1BCAC5A09A7E}" dt="2021-11-02T22:28:43.216" v="971" actId="21"/>
          <ac:spMkLst>
            <pc:docMk/>
            <pc:sldMk cId="880182693" sldId="287"/>
            <ac:spMk id="19" creationId="{56239745-D4A6-4D22-ADA1-32365219CF40}"/>
          </ac:spMkLst>
        </pc:spChg>
        <pc:spChg chg="add del mod">
          <ac:chgData name="George M" userId="f62b7f9a-d362-4c96-927b-ee32451abead" providerId="ADAL" clId="{905B6F54-305E-4C08-BB78-1BCAC5A09A7E}" dt="2021-11-02T22:28:43.216" v="971" actId="21"/>
          <ac:spMkLst>
            <pc:docMk/>
            <pc:sldMk cId="880182693" sldId="287"/>
            <ac:spMk id="20" creationId="{DBF7626B-E87F-4FB2-8A61-1D0C20296499}"/>
          </ac:spMkLst>
        </pc:spChg>
        <pc:spChg chg="add del mod">
          <ac:chgData name="George M" userId="f62b7f9a-d362-4c96-927b-ee32451abead" providerId="ADAL" clId="{905B6F54-305E-4C08-BB78-1BCAC5A09A7E}" dt="2021-11-02T22:28:43.216" v="971" actId="21"/>
          <ac:spMkLst>
            <pc:docMk/>
            <pc:sldMk cId="880182693" sldId="287"/>
            <ac:spMk id="21" creationId="{72B40084-381A-455B-9B94-27ED5B1367C1}"/>
          </ac:spMkLst>
        </pc:spChg>
        <pc:picChg chg="add mod">
          <ac:chgData name="George M" userId="f62b7f9a-d362-4c96-927b-ee32451abead" providerId="ADAL" clId="{905B6F54-305E-4C08-BB78-1BCAC5A09A7E}" dt="2021-11-02T22:19:36.637" v="681" actId="1076"/>
          <ac:picMkLst>
            <pc:docMk/>
            <pc:sldMk cId="880182693" sldId="287"/>
            <ac:picMk id="11" creationId="{6AC8B66A-48FC-45C2-B5FC-B1C24E55E91C}"/>
          </ac:picMkLst>
        </pc:picChg>
        <pc:picChg chg="add del mod">
          <ac:chgData name="George M" userId="f62b7f9a-d362-4c96-927b-ee32451abead" providerId="ADAL" clId="{905B6F54-305E-4C08-BB78-1BCAC5A09A7E}" dt="2021-11-02T22:11:21.601" v="501" actId="21"/>
          <ac:picMkLst>
            <pc:docMk/>
            <pc:sldMk cId="880182693" sldId="287"/>
            <ac:picMk id="12" creationId="{6BE1A304-B878-4224-A350-346F2CA0C13A}"/>
          </ac:picMkLst>
        </pc:picChg>
        <pc:picChg chg="add mod">
          <ac:chgData name="George M" userId="f62b7f9a-d362-4c96-927b-ee32451abead" providerId="ADAL" clId="{905B6F54-305E-4C08-BB78-1BCAC5A09A7E}" dt="2021-11-02T22:19:21.684" v="679" actId="1076"/>
          <ac:picMkLst>
            <pc:docMk/>
            <pc:sldMk cId="880182693" sldId="287"/>
            <ac:picMk id="13" creationId="{C065A49B-78EB-49B2-81B6-D53D5FF66A92}"/>
          </ac:picMkLst>
        </pc:picChg>
        <pc:picChg chg="add mod">
          <ac:chgData name="George M" userId="f62b7f9a-d362-4c96-927b-ee32451abead" providerId="ADAL" clId="{905B6F54-305E-4C08-BB78-1BCAC5A09A7E}" dt="2021-11-02T22:19:31.485" v="680" actId="1076"/>
          <ac:picMkLst>
            <pc:docMk/>
            <pc:sldMk cId="880182693" sldId="287"/>
            <ac:picMk id="14" creationId="{B572BA9E-02DF-4B52-81FD-B142296E62CA}"/>
          </ac:picMkLst>
        </pc:picChg>
      </pc:sldChg>
      <pc:sldChg chg="modSp add mod ord">
        <pc:chgData name="George M" userId="f62b7f9a-d362-4c96-927b-ee32451abead" providerId="ADAL" clId="{905B6F54-305E-4C08-BB78-1BCAC5A09A7E}" dt="2021-11-02T22:21:17.141" v="868" actId="20577"/>
        <pc:sldMkLst>
          <pc:docMk/>
          <pc:sldMk cId="636756263" sldId="288"/>
        </pc:sldMkLst>
        <pc:spChg chg="mod">
          <ac:chgData name="George M" userId="f62b7f9a-d362-4c96-927b-ee32451abead" providerId="ADAL" clId="{905B6F54-305E-4C08-BB78-1BCAC5A09A7E}" dt="2021-11-02T22:05:16.030" v="280" actId="20577"/>
          <ac:spMkLst>
            <pc:docMk/>
            <pc:sldMk cId="636756263" sldId="288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2:21:17.141" v="868" actId="20577"/>
          <ac:spMkLst>
            <pc:docMk/>
            <pc:sldMk cId="636756263" sldId="288"/>
            <ac:spMk id="6" creationId="{00000000-0000-0000-0000-000000000000}"/>
          </ac:spMkLst>
        </pc:spChg>
      </pc:sldChg>
      <pc:sldChg chg="add">
        <pc:chgData name="George M" userId="f62b7f9a-d362-4c96-927b-ee32451abead" providerId="ADAL" clId="{905B6F54-305E-4C08-BB78-1BCAC5A09A7E}" dt="2021-11-02T22:02:51.656" v="241" actId="2890"/>
        <pc:sldMkLst>
          <pc:docMk/>
          <pc:sldMk cId="117496439" sldId="289"/>
        </pc:sldMkLst>
      </pc:sldChg>
      <pc:sldChg chg="add del setBg">
        <pc:chgData name="George M" userId="f62b7f9a-d362-4c96-927b-ee32451abead" providerId="ADAL" clId="{905B6F54-305E-4C08-BB78-1BCAC5A09A7E}" dt="2021-11-02T22:02:49.277" v="240"/>
        <pc:sldMkLst>
          <pc:docMk/>
          <pc:sldMk cId="3765676613" sldId="289"/>
        </pc:sldMkLst>
      </pc:sldChg>
      <pc:sldChg chg="addSp delSp modSp add mod ord">
        <pc:chgData name="George M" userId="f62b7f9a-d362-4c96-927b-ee32451abead" providerId="ADAL" clId="{905B6F54-305E-4C08-BB78-1BCAC5A09A7E}" dt="2021-11-02T22:21:45.635" v="891" actId="20577"/>
        <pc:sldMkLst>
          <pc:docMk/>
          <pc:sldMk cId="1314742721" sldId="290"/>
        </pc:sldMkLst>
        <pc:spChg chg="mod">
          <ac:chgData name="George M" userId="f62b7f9a-d362-4c96-927b-ee32451abead" providerId="ADAL" clId="{905B6F54-305E-4C08-BB78-1BCAC5A09A7E}" dt="2021-11-02T22:20:04.490" v="702" actId="20577"/>
          <ac:spMkLst>
            <pc:docMk/>
            <pc:sldMk cId="1314742721" sldId="290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2:21:45.635" v="891" actId="20577"/>
          <ac:spMkLst>
            <pc:docMk/>
            <pc:sldMk cId="1314742721" sldId="290"/>
            <ac:spMk id="6" creationId="{00000000-0000-0000-0000-000000000000}"/>
          </ac:spMkLst>
        </pc:spChg>
        <pc:picChg chg="add del mod">
          <ac:chgData name="George M" userId="f62b7f9a-d362-4c96-927b-ee32451abead" providerId="ADAL" clId="{905B6F54-305E-4C08-BB78-1BCAC5A09A7E}" dt="2021-11-02T22:11:31.260" v="505" actId="21"/>
          <ac:picMkLst>
            <pc:docMk/>
            <pc:sldMk cId="1314742721" sldId="290"/>
            <ac:picMk id="11" creationId="{36C66844-874A-42F5-8639-4DEDD0BBB170}"/>
          </ac:picMkLst>
        </pc:picChg>
        <pc:picChg chg="add del mod">
          <ac:chgData name="George M" userId="f62b7f9a-d362-4c96-927b-ee32451abead" providerId="ADAL" clId="{905B6F54-305E-4C08-BB78-1BCAC5A09A7E}" dt="2021-11-02T22:12:08.040" v="515" actId="21"/>
          <ac:picMkLst>
            <pc:docMk/>
            <pc:sldMk cId="1314742721" sldId="290"/>
            <ac:picMk id="12" creationId="{4DA5E7BC-5F9A-411B-BCF7-AB15D443EF25}"/>
          </ac:picMkLst>
        </pc:picChg>
      </pc:sldChg>
      <pc:sldChg chg="addSp delSp modSp add mod">
        <pc:chgData name="George M" userId="f62b7f9a-d362-4c96-927b-ee32451abead" providerId="ADAL" clId="{905B6F54-305E-4C08-BB78-1BCAC5A09A7E}" dt="2021-11-02T22:36:48.115" v="1115" actId="20577"/>
        <pc:sldMkLst>
          <pc:docMk/>
          <pc:sldMk cId="2710172166" sldId="291"/>
        </pc:sldMkLst>
        <pc:spChg chg="mod">
          <ac:chgData name="George M" userId="f62b7f9a-d362-4c96-927b-ee32451abead" providerId="ADAL" clId="{905B6F54-305E-4C08-BB78-1BCAC5A09A7E}" dt="2021-11-02T22:24:13.399" v="955" actId="14100"/>
          <ac:spMkLst>
            <pc:docMk/>
            <pc:sldMk cId="2710172166" sldId="291"/>
            <ac:spMk id="3" creationId="{00000000-0000-0000-0000-000000000000}"/>
          </ac:spMkLst>
        </pc:spChg>
        <pc:spChg chg="del">
          <ac:chgData name="George M" userId="f62b7f9a-d362-4c96-927b-ee32451abead" providerId="ADAL" clId="{905B6F54-305E-4C08-BB78-1BCAC5A09A7E}" dt="2021-11-02T22:24:27.791" v="956" actId="478"/>
          <ac:spMkLst>
            <pc:docMk/>
            <pc:sldMk cId="2710172166" sldId="291"/>
            <ac:spMk id="9" creationId="{C727E78E-D605-4293-A754-B95480FE2D20}"/>
          </ac:spMkLst>
        </pc:spChg>
        <pc:spChg chg="add del">
          <ac:chgData name="George M" userId="f62b7f9a-d362-4c96-927b-ee32451abead" providerId="ADAL" clId="{905B6F54-305E-4C08-BB78-1BCAC5A09A7E}" dt="2021-11-02T22:28:11.931" v="961" actId="21"/>
          <ac:spMkLst>
            <pc:docMk/>
            <pc:sldMk cId="2710172166" sldId="291"/>
            <ac:spMk id="10" creationId="{A23379D4-FBE9-4609-A37C-08513EC1C08D}"/>
          </ac:spMkLst>
        </pc:spChg>
        <pc:spChg chg="del">
          <ac:chgData name="George M" userId="f62b7f9a-d362-4c96-927b-ee32451abead" providerId="ADAL" clId="{905B6F54-305E-4C08-BB78-1BCAC5A09A7E}" dt="2021-11-02T22:31:02.675" v="1000" actId="478"/>
          <ac:spMkLst>
            <pc:docMk/>
            <pc:sldMk cId="2710172166" sldId="291"/>
            <ac:spMk id="15" creationId="{9BDE77FE-FC9E-4CDA-B26A-A0034465A21B}"/>
          </ac:spMkLst>
        </pc:spChg>
        <pc:spChg chg="del">
          <ac:chgData name="George M" userId="f62b7f9a-d362-4c96-927b-ee32451abead" providerId="ADAL" clId="{905B6F54-305E-4C08-BB78-1BCAC5A09A7E}" dt="2021-11-02T22:31:04.285" v="1001" actId="478"/>
          <ac:spMkLst>
            <pc:docMk/>
            <pc:sldMk cId="2710172166" sldId="291"/>
            <ac:spMk id="17" creationId="{A5F20696-5788-4E1B-B86B-8DFC4B7E4F7B}"/>
          </ac:spMkLst>
        </pc:spChg>
        <pc:spChg chg="del">
          <ac:chgData name="George M" userId="f62b7f9a-d362-4c96-927b-ee32451abead" providerId="ADAL" clId="{905B6F54-305E-4C08-BB78-1BCAC5A09A7E}" dt="2021-11-02T22:31:05.531" v="1002" actId="478"/>
          <ac:spMkLst>
            <pc:docMk/>
            <pc:sldMk cId="2710172166" sldId="291"/>
            <ac:spMk id="18" creationId="{AE8FDB56-E747-49D8-8FC6-18F26D998610}"/>
          </ac:spMkLst>
        </pc:spChg>
        <pc:spChg chg="add mod">
          <ac:chgData name="George M" userId="f62b7f9a-d362-4c96-927b-ee32451abead" providerId="ADAL" clId="{905B6F54-305E-4C08-BB78-1BCAC5A09A7E}" dt="2021-11-02T22:31:47.007" v="1012" actId="2711"/>
          <ac:spMkLst>
            <pc:docMk/>
            <pc:sldMk cId="2710172166" sldId="291"/>
            <ac:spMk id="19" creationId="{F4F6A4B1-A0BE-48E6-8869-3A42777C3910}"/>
          </ac:spMkLst>
        </pc:spChg>
        <pc:spChg chg="add mod">
          <ac:chgData name="George M" userId="f62b7f9a-d362-4c96-927b-ee32451abead" providerId="ADAL" clId="{905B6F54-305E-4C08-BB78-1BCAC5A09A7E}" dt="2021-11-02T22:34:26.692" v="1073" actId="255"/>
          <ac:spMkLst>
            <pc:docMk/>
            <pc:sldMk cId="2710172166" sldId="291"/>
            <ac:spMk id="20" creationId="{95AF7619-CD2C-4855-8131-64AC018AC998}"/>
          </ac:spMkLst>
        </pc:spChg>
        <pc:spChg chg="add mod">
          <ac:chgData name="George M" userId="f62b7f9a-d362-4c96-927b-ee32451abead" providerId="ADAL" clId="{905B6F54-305E-4C08-BB78-1BCAC5A09A7E}" dt="2021-11-02T22:36:02.208" v="1099" actId="207"/>
          <ac:spMkLst>
            <pc:docMk/>
            <pc:sldMk cId="2710172166" sldId="291"/>
            <ac:spMk id="21" creationId="{728BA0E1-0400-4529-8607-59D18B28DADE}"/>
          </ac:spMkLst>
        </pc:spChg>
        <pc:spChg chg="add mod">
          <ac:chgData name="George M" userId="f62b7f9a-d362-4c96-927b-ee32451abead" providerId="ADAL" clId="{905B6F54-305E-4C08-BB78-1BCAC5A09A7E}" dt="2021-11-02T22:32:37.875" v="1019" actId="20577"/>
          <ac:spMkLst>
            <pc:docMk/>
            <pc:sldMk cId="2710172166" sldId="291"/>
            <ac:spMk id="22" creationId="{4B069F18-7E88-4797-BEF0-94F2E7635E3F}"/>
          </ac:spMkLst>
        </pc:spChg>
        <pc:spChg chg="add mod">
          <ac:chgData name="George M" userId="f62b7f9a-d362-4c96-927b-ee32451abead" providerId="ADAL" clId="{905B6F54-305E-4C08-BB78-1BCAC5A09A7E}" dt="2021-11-02T22:34:38.805" v="1082"/>
          <ac:spMkLst>
            <pc:docMk/>
            <pc:sldMk cId="2710172166" sldId="291"/>
            <ac:spMk id="23" creationId="{3213F74C-F54A-4F31-8FC9-CB13FF7500DF}"/>
          </ac:spMkLst>
        </pc:spChg>
        <pc:spChg chg="add mod">
          <ac:chgData name="George M" userId="f62b7f9a-d362-4c96-927b-ee32451abead" providerId="ADAL" clId="{905B6F54-305E-4C08-BB78-1BCAC5A09A7E}" dt="2021-11-02T22:36:48.115" v="1115" actId="20577"/>
          <ac:spMkLst>
            <pc:docMk/>
            <pc:sldMk cId="2710172166" sldId="291"/>
            <ac:spMk id="24" creationId="{F8315573-AD90-4057-AB43-0544AFF9421F}"/>
          </ac:spMkLst>
        </pc:spChg>
        <pc:spChg chg="add mod">
          <ac:chgData name="George M" userId="f62b7f9a-d362-4c96-927b-ee32451abead" providerId="ADAL" clId="{905B6F54-305E-4C08-BB78-1BCAC5A09A7E}" dt="2021-11-02T22:32:57.538" v="1025" actId="255"/>
          <ac:spMkLst>
            <pc:docMk/>
            <pc:sldMk cId="2710172166" sldId="291"/>
            <ac:spMk id="25" creationId="{EBC4EADB-0298-4E0E-865B-2E436187C5F7}"/>
          </ac:spMkLst>
        </pc:spChg>
        <pc:spChg chg="add mod">
          <ac:chgData name="George M" userId="f62b7f9a-d362-4c96-927b-ee32451abead" providerId="ADAL" clId="{905B6F54-305E-4C08-BB78-1BCAC5A09A7E}" dt="2021-11-02T22:34:47.285" v="1087" actId="20577"/>
          <ac:spMkLst>
            <pc:docMk/>
            <pc:sldMk cId="2710172166" sldId="291"/>
            <ac:spMk id="26" creationId="{DFA7D204-F598-4562-A781-41D798D343D1}"/>
          </ac:spMkLst>
        </pc:spChg>
        <pc:spChg chg="add del mod">
          <ac:chgData name="George M" userId="f62b7f9a-d362-4c96-927b-ee32451abead" providerId="ADAL" clId="{905B6F54-305E-4C08-BB78-1BCAC5A09A7E}" dt="2021-11-02T22:36:16.910" v="1106" actId="255"/>
          <ac:spMkLst>
            <pc:docMk/>
            <pc:sldMk cId="2710172166" sldId="291"/>
            <ac:spMk id="27" creationId="{D4D625A0-D6C7-4ECF-94F8-98AC1C7271F1}"/>
          </ac:spMkLst>
        </pc:spChg>
        <pc:spChg chg="add mod">
          <ac:chgData name="George M" userId="f62b7f9a-d362-4c96-927b-ee32451abead" providerId="ADAL" clId="{905B6F54-305E-4C08-BB78-1BCAC5A09A7E}" dt="2021-11-02T22:33:16.190" v="1040" actId="20577"/>
          <ac:spMkLst>
            <pc:docMk/>
            <pc:sldMk cId="2710172166" sldId="291"/>
            <ac:spMk id="28" creationId="{02925F2E-C286-42AF-9F89-44FA04400B39}"/>
          </ac:spMkLst>
        </pc:spChg>
        <pc:spChg chg="add mod">
          <ac:chgData name="George M" userId="f62b7f9a-d362-4c96-927b-ee32451abead" providerId="ADAL" clId="{905B6F54-305E-4C08-BB78-1BCAC5A09A7E}" dt="2021-11-02T22:33:23.388" v="1042" actId="255"/>
          <ac:spMkLst>
            <pc:docMk/>
            <pc:sldMk cId="2710172166" sldId="291"/>
            <ac:spMk id="29" creationId="{D4A4E51F-66C2-4BBC-B921-79FE6B9EC212}"/>
          </ac:spMkLst>
        </pc:spChg>
        <pc:spChg chg="add mod">
          <ac:chgData name="George M" userId="f62b7f9a-d362-4c96-927b-ee32451abead" providerId="ADAL" clId="{905B6F54-305E-4C08-BB78-1BCAC5A09A7E}" dt="2021-11-02T22:34:58.138" v="1092" actId="20577"/>
          <ac:spMkLst>
            <pc:docMk/>
            <pc:sldMk cId="2710172166" sldId="291"/>
            <ac:spMk id="30" creationId="{BA021092-1FE6-4ECF-B645-F67961A83ECC}"/>
          </ac:spMkLst>
        </pc:spChg>
        <pc:picChg chg="del">
          <ac:chgData name="George M" userId="f62b7f9a-d362-4c96-927b-ee32451abead" providerId="ADAL" clId="{905B6F54-305E-4C08-BB78-1BCAC5A09A7E}" dt="2021-11-02T22:24:28.543" v="957" actId="478"/>
          <ac:picMkLst>
            <pc:docMk/>
            <pc:sldMk cId="2710172166" sldId="291"/>
            <ac:picMk id="11" creationId="{6AC8B66A-48FC-45C2-B5FC-B1C24E55E91C}"/>
          </ac:picMkLst>
        </pc:picChg>
        <pc:picChg chg="del">
          <ac:chgData name="George M" userId="f62b7f9a-d362-4c96-927b-ee32451abead" providerId="ADAL" clId="{905B6F54-305E-4C08-BB78-1BCAC5A09A7E}" dt="2021-11-02T22:24:29.160" v="958" actId="478"/>
          <ac:picMkLst>
            <pc:docMk/>
            <pc:sldMk cId="2710172166" sldId="291"/>
            <ac:picMk id="13" creationId="{C065A49B-78EB-49B2-81B6-D53D5FF66A92}"/>
          </ac:picMkLst>
        </pc:picChg>
        <pc:picChg chg="del">
          <ac:chgData name="George M" userId="f62b7f9a-d362-4c96-927b-ee32451abead" providerId="ADAL" clId="{905B6F54-305E-4C08-BB78-1BCAC5A09A7E}" dt="2021-11-02T22:24:29.858" v="959" actId="478"/>
          <ac:picMkLst>
            <pc:docMk/>
            <pc:sldMk cId="2710172166" sldId="291"/>
            <ac:picMk id="14" creationId="{B572BA9E-02DF-4B52-81FD-B142296E62CA}"/>
          </ac:picMkLst>
        </pc:picChg>
      </pc:sldChg>
      <pc:sldChg chg="add del setBg">
        <pc:chgData name="George M" userId="f62b7f9a-d362-4c96-927b-ee32451abead" providerId="ADAL" clId="{905B6F54-305E-4C08-BB78-1BCAC5A09A7E}" dt="2021-11-02T22:40:09.990" v="1117"/>
        <pc:sldMkLst>
          <pc:docMk/>
          <pc:sldMk cId="865668816" sldId="292"/>
        </pc:sldMkLst>
      </pc:sldChg>
      <pc:sldChg chg="modSp add mod ord">
        <pc:chgData name="George M" userId="f62b7f9a-d362-4c96-927b-ee32451abead" providerId="ADAL" clId="{905B6F54-305E-4C08-BB78-1BCAC5A09A7E}" dt="2021-11-02T22:43:31.002" v="1143" actId="20577"/>
        <pc:sldMkLst>
          <pc:docMk/>
          <pc:sldMk cId="1305199495" sldId="292"/>
        </pc:sldMkLst>
        <pc:spChg chg="mod">
          <ac:chgData name="George M" userId="f62b7f9a-d362-4c96-927b-ee32451abead" providerId="ADAL" clId="{905B6F54-305E-4C08-BB78-1BCAC5A09A7E}" dt="2021-11-02T22:43:31.002" v="1143" actId="20577"/>
          <ac:spMkLst>
            <pc:docMk/>
            <pc:sldMk cId="1305199495" sldId="292"/>
            <ac:spMk id="6" creationId="{00000000-0000-0000-0000-000000000000}"/>
          </ac:spMkLst>
        </pc:spChg>
      </pc:sldChg>
      <pc:sldChg chg="modSp add mod">
        <pc:chgData name="George M" userId="f62b7f9a-d362-4c96-927b-ee32451abead" providerId="ADAL" clId="{905B6F54-305E-4C08-BB78-1BCAC5A09A7E}" dt="2021-11-02T23:37:40.146" v="1449" actId="20577"/>
        <pc:sldMkLst>
          <pc:docMk/>
          <pc:sldMk cId="95632684" sldId="293"/>
        </pc:sldMkLst>
        <pc:spChg chg="mod">
          <ac:chgData name="George M" userId="f62b7f9a-d362-4c96-927b-ee32451abead" providerId="ADAL" clId="{905B6F54-305E-4C08-BB78-1BCAC5A09A7E}" dt="2021-11-02T22:57:38.591" v="1298" actId="20577"/>
          <ac:spMkLst>
            <pc:docMk/>
            <pc:sldMk cId="95632684" sldId="293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2T23:37:40.146" v="1449" actId="20577"/>
          <ac:spMkLst>
            <pc:docMk/>
            <pc:sldMk cId="95632684" sldId="293"/>
            <ac:spMk id="6" creationId="{00000000-0000-0000-0000-000000000000}"/>
          </ac:spMkLst>
        </pc:spChg>
      </pc:sldChg>
      <pc:sldChg chg="addSp delSp modSp add mod">
        <pc:chgData name="George M" userId="f62b7f9a-d362-4c96-927b-ee32451abead" providerId="ADAL" clId="{905B6F54-305E-4C08-BB78-1BCAC5A09A7E}" dt="2021-11-02T23:55:12.392" v="1533" actId="21"/>
        <pc:sldMkLst>
          <pc:docMk/>
          <pc:sldMk cId="4113947740" sldId="294"/>
        </pc:sldMkLst>
        <pc:spChg chg="mod">
          <ac:chgData name="George M" userId="f62b7f9a-d362-4c96-927b-ee32451abead" providerId="ADAL" clId="{905B6F54-305E-4C08-BB78-1BCAC5A09A7E}" dt="2021-11-02T22:56:34.067" v="1271" actId="207"/>
          <ac:spMkLst>
            <pc:docMk/>
            <pc:sldMk cId="4113947740" sldId="294"/>
            <ac:spMk id="19" creationId="{F4F6A4B1-A0BE-48E6-8869-3A42777C3910}"/>
          </ac:spMkLst>
        </pc:spChg>
        <pc:spChg chg="mod">
          <ac:chgData name="George M" userId="f62b7f9a-d362-4c96-927b-ee32451abead" providerId="ADAL" clId="{905B6F54-305E-4C08-BB78-1BCAC5A09A7E}" dt="2021-11-02T22:56:34.067" v="1271" actId="207"/>
          <ac:spMkLst>
            <pc:docMk/>
            <pc:sldMk cId="4113947740" sldId="294"/>
            <ac:spMk id="20" creationId="{95AF7619-CD2C-4855-8131-64AC018AC998}"/>
          </ac:spMkLst>
        </pc:spChg>
        <pc:spChg chg="mod">
          <ac:chgData name="George M" userId="f62b7f9a-d362-4c96-927b-ee32451abead" providerId="ADAL" clId="{905B6F54-305E-4C08-BB78-1BCAC5A09A7E}" dt="2021-11-02T22:57:09.091" v="1274" actId="207"/>
          <ac:spMkLst>
            <pc:docMk/>
            <pc:sldMk cId="4113947740" sldId="294"/>
            <ac:spMk id="21" creationId="{728BA0E1-0400-4529-8607-59D18B28DADE}"/>
          </ac:spMkLst>
        </pc:spChg>
        <pc:spChg chg="mod">
          <ac:chgData name="George M" userId="f62b7f9a-d362-4c96-927b-ee32451abead" providerId="ADAL" clId="{905B6F54-305E-4C08-BB78-1BCAC5A09A7E}" dt="2021-11-02T22:56:50.794" v="1272" actId="207"/>
          <ac:spMkLst>
            <pc:docMk/>
            <pc:sldMk cId="4113947740" sldId="294"/>
            <ac:spMk id="22" creationId="{4B069F18-7E88-4797-BEF0-94F2E7635E3F}"/>
          </ac:spMkLst>
        </pc:spChg>
        <pc:spChg chg="mod">
          <ac:chgData name="George M" userId="f62b7f9a-d362-4c96-927b-ee32451abead" providerId="ADAL" clId="{905B6F54-305E-4C08-BB78-1BCAC5A09A7E}" dt="2021-11-02T22:56:50.794" v="1272" actId="207"/>
          <ac:spMkLst>
            <pc:docMk/>
            <pc:sldMk cId="4113947740" sldId="294"/>
            <ac:spMk id="23" creationId="{3213F74C-F54A-4F31-8FC9-CB13FF7500DF}"/>
          </ac:spMkLst>
        </pc:spChg>
        <pc:spChg chg="mod">
          <ac:chgData name="George M" userId="f62b7f9a-d362-4c96-927b-ee32451abead" providerId="ADAL" clId="{905B6F54-305E-4C08-BB78-1BCAC5A09A7E}" dt="2021-11-02T22:57:14.634" v="1276" actId="207"/>
          <ac:spMkLst>
            <pc:docMk/>
            <pc:sldMk cId="4113947740" sldId="294"/>
            <ac:spMk id="24" creationId="{F8315573-AD90-4057-AB43-0544AFF9421F}"/>
          </ac:spMkLst>
        </pc:spChg>
        <pc:spChg chg="mod">
          <ac:chgData name="George M" userId="f62b7f9a-d362-4c96-927b-ee32451abead" providerId="ADAL" clId="{905B6F54-305E-4C08-BB78-1BCAC5A09A7E}" dt="2021-11-02T22:57:20.357" v="1278" actId="207"/>
          <ac:spMkLst>
            <pc:docMk/>
            <pc:sldMk cId="4113947740" sldId="294"/>
            <ac:spMk id="25" creationId="{EBC4EADB-0298-4E0E-865B-2E436187C5F7}"/>
          </ac:spMkLst>
        </pc:spChg>
        <pc:spChg chg="mod">
          <ac:chgData name="George M" userId="f62b7f9a-d362-4c96-927b-ee32451abead" providerId="ADAL" clId="{905B6F54-305E-4C08-BB78-1BCAC5A09A7E}" dt="2021-11-02T22:57:22.449" v="1279" actId="207"/>
          <ac:spMkLst>
            <pc:docMk/>
            <pc:sldMk cId="4113947740" sldId="294"/>
            <ac:spMk id="26" creationId="{DFA7D204-F598-4562-A781-41D798D343D1}"/>
          </ac:spMkLst>
        </pc:spChg>
        <pc:spChg chg="mod">
          <ac:chgData name="George M" userId="f62b7f9a-d362-4c96-927b-ee32451abead" providerId="ADAL" clId="{905B6F54-305E-4C08-BB78-1BCAC5A09A7E}" dt="2021-11-02T22:57:00.646" v="1273" actId="207"/>
          <ac:spMkLst>
            <pc:docMk/>
            <pc:sldMk cId="4113947740" sldId="294"/>
            <ac:spMk id="27" creationId="{D4D625A0-D6C7-4ECF-94F8-98AC1C7271F1}"/>
          </ac:spMkLst>
        </pc:spChg>
        <pc:spChg chg="del mod">
          <ac:chgData name="George M" userId="f62b7f9a-d362-4c96-927b-ee32451abead" providerId="ADAL" clId="{905B6F54-305E-4C08-BB78-1BCAC5A09A7E}" dt="2021-11-02T22:52:01.811" v="1209" actId="478"/>
          <ac:spMkLst>
            <pc:docMk/>
            <pc:sldMk cId="4113947740" sldId="294"/>
            <ac:spMk id="28" creationId="{02925F2E-C286-42AF-9F89-44FA04400B39}"/>
          </ac:spMkLst>
        </pc:spChg>
        <pc:spChg chg="del">
          <ac:chgData name="George M" userId="f62b7f9a-d362-4c96-927b-ee32451abead" providerId="ADAL" clId="{905B6F54-305E-4C08-BB78-1BCAC5A09A7E}" dt="2021-11-02T22:45:29.227" v="1160" actId="478"/>
          <ac:spMkLst>
            <pc:docMk/>
            <pc:sldMk cId="4113947740" sldId="294"/>
            <ac:spMk id="29" creationId="{D4A4E51F-66C2-4BBC-B921-79FE6B9EC212}"/>
          </ac:spMkLst>
        </pc:spChg>
        <pc:spChg chg="del mod">
          <ac:chgData name="George M" userId="f62b7f9a-d362-4c96-927b-ee32451abead" providerId="ADAL" clId="{905B6F54-305E-4C08-BB78-1BCAC5A09A7E}" dt="2021-11-02T22:52:02.735" v="1210" actId="478"/>
          <ac:spMkLst>
            <pc:docMk/>
            <pc:sldMk cId="4113947740" sldId="294"/>
            <ac:spMk id="30" creationId="{BA021092-1FE6-4ECF-B645-F67961A83ECC}"/>
          </ac:spMkLst>
        </pc:spChg>
        <pc:spChg chg="add mod">
          <ac:chgData name="George M" userId="f62b7f9a-d362-4c96-927b-ee32451abead" providerId="ADAL" clId="{905B6F54-305E-4C08-BB78-1BCAC5A09A7E}" dt="2021-11-02T22:57:11.497" v="1275" actId="207"/>
          <ac:spMkLst>
            <pc:docMk/>
            <pc:sldMk cId="4113947740" sldId="294"/>
            <ac:spMk id="31" creationId="{8CE69452-366A-4AF1-9412-445FD06D496B}"/>
          </ac:spMkLst>
        </pc:spChg>
        <pc:spChg chg="add mod">
          <ac:chgData name="George M" userId="f62b7f9a-d362-4c96-927b-ee32451abead" providerId="ADAL" clId="{905B6F54-305E-4C08-BB78-1BCAC5A09A7E}" dt="2021-11-02T22:57:16.700" v="1277" actId="207"/>
          <ac:spMkLst>
            <pc:docMk/>
            <pc:sldMk cId="4113947740" sldId="294"/>
            <ac:spMk id="32" creationId="{DE744C5F-B406-4429-82AB-8D63BEE13FA1}"/>
          </ac:spMkLst>
        </pc:spChg>
        <pc:spChg chg="add mod">
          <ac:chgData name="George M" userId="f62b7f9a-d362-4c96-927b-ee32451abead" providerId="ADAL" clId="{905B6F54-305E-4C08-BB78-1BCAC5A09A7E}" dt="2021-11-02T22:57:00.646" v="1273" actId="207"/>
          <ac:spMkLst>
            <pc:docMk/>
            <pc:sldMk cId="4113947740" sldId="294"/>
            <ac:spMk id="33" creationId="{55437CFC-F800-470F-8829-69B2054E4726}"/>
          </ac:spMkLst>
        </pc:spChg>
        <pc:spChg chg="add del mod">
          <ac:chgData name="George M" userId="f62b7f9a-d362-4c96-927b-ee32451abead" providerId="ADAL" clId="{905B6F54-305E-4C08-BB78-1BCAC5A09A7E}" dt="2021-11-02T22:52:03.604" v="1211" actId="478"/>
          <ac:spMkLst>
            <pc:docMk/>
            <pc:sldMk cId="4113947740" sldId="294"/>
            <ac:spMk id="34" creationId="{92D4366B-A2A1-44DA-B5E1-A093ACF1DC7A}"/>
          </ac:spMkLst>
        </pc:spChg>
        <pc:spChg chg="add del mod">
          <ac:chgData name="George M" userId="f62b7f9a-d362-4c96-927b-ee32451abead" providerId="ADAL" clId="{905B6F54-305E-4C08-BB78-1BCAC5A09A7E}" dt="2021-11-02T22:52:04.478" v="1212" actId="478"/>
          <ac:spMkLst>
            <pc:docMk/>
            <pc:sldMk cId="4113947740" sldId="294"/>
            <ac:spMk id="35" creationId="{4605B332-27A4-40F1-B056-2CF5E7F5AFC2}"/>
          </ac:spMkLst>
        </pc:spChg>
        <pc:spChg chg="add mod">
          <ac:chgData name="George M" userId="f62b7f9a-d362-4c96-927b-ee32451abead" providerId="ADAL" clId="{905B6F54-305E-4C08-BB78-1BCAC5A09A7E}" dt="2021-11-02T22:49:00.074" v="1190" actId="1076"/>
          <ac:spMkLst>
            <pc:docMk/>
            <pc:sldMk cId="4113947740" sldId="294"/>
            <ac:spMk id="36" creationId="{3F9D02B5-F208-4B48-9E24-7EA8AB77D60A}"/>
          </ac:spMkLst>
        </pc:spChg>
        <pc:spChg chg="add mod">
          <ac:chgData name="George M" userId="f62b7f9a-d362-4c96-927b-ee32451abead" providerId="ADAL" clId="{905B6F54-305E-4C08-BB78-1BCAC5A09A7E}" dt="2021-11-02T22:49:36.874" v="1193" actId="1076"/>
          <ac:spMkLst>
            <pc:docMk/>
            <pc:sldMk cId="4113947740" sldId="294"/>
            <ac:spMk id="37" creationId="{CDB973C3-AB9B-4726-92C3-F18E545E8D17}"/>
          </ac:spMkLst>
        </pc:spChg>
        <pc:spChg chg="add mod">
          <ac:chgData name="George M" userId="f62b7f9a-d362-4c96-927b-ee32451abead" providerId="ADAL" clId="{905B6F54-305E-4C08-BB78-1BCAC5A09A7E}" dt="2021-11-02T22:52:09.925" v="1213" actId="255"/>
          <ac:spMkLst>
            <pc:docMk/>
            <pc:sldMk cId="4113947740" sldId="294"/>
            <ac:spMk id="38" creationId="{1564932C-74CE-4FD4-9B59-D033F86F45DF}"/>
          </ac:spMkLst>
        </pc:spChg>
        <pc:picChg chg="add del mod">
          <ac:chgData name="George M" userId="f62b7f9a-d362-4c96-927b-ee32451abead" providerId="ADAL" clId="{905B6F54-305E-4C08-BB78-1BCAC5A09A7E}" dt="2021-11-02T23:55:12.392" v="1533" actId="21"/>
          <ac:picMkLst>
            <pc:docMk/>
            <pc:sldMk cId="4113947740" sldId="294"/>
            <ac:picMk id="39" creationId="{9385B70E-B7C6-4B8F-A69A-D0D173C4D1D4}"/>
          </ac:picMkLst>
        </pc:picChg>
      </pc:sldChg>
      <pc:sldChg chg="add del setBg">
        <pc:chgData name="George M" userId="f62b7f9a-d362-4c96-927b-ee32451abead" providerId="ADAL" clId="{905B6F54-305E-4C08-BB78-1BCAC5A09A7E}" dt="2021-11-02T23:53:22.231" v="1451"/>
        <pc:sldMkLst>
          <pc:docMk/>
          <pc:sldMk cId="321741833" sldId="295"/>
        </pc:sldMkLst>
      </pc:sldChg>
      <pc:sldChg chg="modSp add mod ord">
        <pc:chgData name="George M" userId="f62b7f9a-d362-4c96-927b-ee32451abead" providerId="ADAL" clId="{905B6F54-305E-4C08-BB78-1BCAC5A09A7E}" dt="2021-11-02T23:53:50.819" v="1481" actId="20577"/>
        <pc:sldMkLst>
          <pc:docMk/>
          <pc:sldMk cId="1345659603" sldId="295"/>
        </pc:sldMkLst>
        <pc:spChg chg="mod">
          <ac:chgData name="George M" userId="f62b7f9a-d362-4c96-927b-ee32451abead" providerId="ADAL" clId="{905B6F54-305E-4C08-BB78-1BCAC5A09A7E}" dt="2021-11-02T23:53:50.819" v="1481" actId="20577"/>
          <ac:spMkLst>
            <pc:docMk/>
            <pc:sldMk cId="1345659603" sldId="295"/>
            <ac:spMk id="6" creationId="{00000000-0000-0000-0000-000000000000}"/>
          </ac:spMkLst>
        </pc:spChg>
      </pc:sldChg>
      <pc:sldChg chg="modSp add del mod">
        <pc:chgData name="George M" userId="f62b7f9a-d362-4c96-927b-ee32451abead" providerId="ADAL" clId="{905B6F54-305E-4C08-BB78-1BCAC5A09A7E}" dt="2021-11-05T23:04:32.690" v="1937" actId="20577"/>
        <pc:sldMkLst>
          <pc:docMk/>
          <pc:sldMk cId="3459691724" sldId="296"/>
        </pc:sldMkLst>
        <pc:spChg chg="mod">
          <ac:chgData name="George M" userId="f62b7f9a-d362-4c96-927b-ee32451abead" providerId="ADAL" clId="{905B6F54-305E-4C08-BB78-1BCAC5A09A7E}" dt="2021-11-03T00:05:03.161" v="1699" actId="20577"/>
          <ac:spMkLst>
            <pc:docMk/>
            <pc:sldMk cId="3459691724" sldId="296"/>
            <ac:spMk id="2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5T23:04:32.690" v="1937" actId="20577"/>
          <ac:spMkLst>
            <pc:docMk/>
            <pc:sldMk cId="3459691724" sldId="296"/>
            <ac:spMk id="6" creationId="{00000000-0000-0000-0000-000000000000}"/>
          </ac:spMkLst>
        </pc:spChg>
      </pc:sldChg>
      <pc:sldChg chg="modSp add mod ord">
        <pc:chgData name="George M" userId="f62b7f9a-d362-4c96-927b-ee32451abead" providerId="ADAL" clId="{905B6F54-305E-4C08-BB78-1BCAC5A09A7E}" dt="2021-11-03T10:38:17.666" v="1919" actId="20577"/>
        <pc:sldMkLst>
          <pc:docMk/>
          <pc:sldMk cId="1489655548" sldId="297"/>
        </pc:sldMkLst>
        <pc:spChg chg="mod">
          <ac:chgData name="George M" userId="f62b7f9a-d362-4c96-927b-ee32451abead" providerId="ADAL" clId="{905B6F54-305E-4C08-BB78-1BCAC5A09A7E}" dt="2021-11-03T10:38:17.666" v="1919" actId="20577"/>
          <ac:spMkLst>
            <pc:docMk/>
            <pc:sldMk cId="1489655548" sldId="297"/>
            <ac:spMk id="6" creationId="{00000000-0000-0000-0000-000000000000}"/>
          </ac:spMkLst>
        </pc:spChg>
      </pc:sldChg>
      <pc:sldChg chg="add del setBg">
        <pc:chgData name="George M" userId="f62b7f9a-d362-4c96-927b-ee32451abead" providerId="ADAL" clId="{905B6F54-305E-4C08-BB78-1BCAC5A09A7E}" dt="2021-11-03T10:37:00.971" v="1901"/>
        <pc:sldMkLst>
          <pc:docMk/>
          <pc:sldMk cId="2504533124" sldId="297"/>
        </pc:sldMkLst>
      </pc:sldChg>
      <pc:sldChg chg="add del">
        <pc:chgData name="George M" userId="f62b7f9a-d362-4c96-927b-ee32451abead" providerId="ADAL" clId="{905B6F54-305E-4C08-BB78-1BCAC5A09A7E}" dt="2021-11-03T10:46:44.729" v="1922" actId="47"/>
        <pc:sldMkLst>
          <pc:docMk/>
          <pc:sldMk cId="2397879171" sldId="298"/>
        </pc:sldMkLst>
      </pc:sldChg>
      <pc:sldChg chg="modSp add mod ord">
        <pc:chgData name="George M" userId="f62b7f9a-d362-4c96-927b-ee32451abead" providerId="ADAL" clId="{905B6F54-305E-4C08-BB78-1BCAC5A09A7E}" dt="2021-11-05T23:03:57.480" v="1932" actId="20577"/>
        <pc:sldMkLst>
          <pc:docMk/>
          <pc:sldMk cId="1952542738" sldId="308"/>
        </pc:sldMkLst>
        <pc:spChg chg="mod">
          <ac:chgData name="George M" userId="f62b7f9a-d362-4c96-927b-ee32451abead" providerId="ADAL" clId="{905B6F54-305E-4C08-BB78-1BCAC5A09A7E}" dt="2021-11-05T23:03:57.480" v="1932" actId="20577"/>
          <ac:spMkLst>
            <pc:docMk/>
            <pc:sldMk cId="1952542738" sldId="308"/>
            <ac:spMk id="6" creationId="{00000000-0000-0000-0000-000000000000}"/>
          </ac:spMkLst>
        </pc:spChg>
      </pc:sldChg>
      <pc:sldChg chg="modSp add mod">
        <pc:chgData name="George M" userId="f62b7f9a-d362-4c96-927b-ee32451abead" providerId="ADAL" clId="{905B6F54-305E-4C08-BB78-1BCAC5A09A7E}" dt="2021-11-05T23:07:09.918" v="1995" actId="20577"/>
        <pc:sldMkLst>
          <pc:docMk/>
          <pc:sldMk cId="723676013" sldId="309"/>
        </pc:sldMkLst>
        <pc:spChg chg="mod">
          <ac:chgData name="George M" userId="f62b7f9a-d362-4c96-927b-ee32451abead" providerId="ADAL" clId="{905B6F54-305E-4C08-BB78-1BCAC5A09A7E}" dt="2021-11-05T23:05:58.878" v="1945" actId="20577"/>
          <ac:spMkLst>
            <pc:docMk/>
            <pc:sldMk cId="723676013" sldId="309"/>
            <ac:spMk id="3" creationId="{00000000-0000-0000-0000-000000000000}"/>
          </ac:spMkLst>
        </pc:spChg>
        <pc:spChg chg="mod">
          <ac:chgData name="George M" userId="f62b7f9a-d362-4c96-927b-ee32451abead" providerId="ADAL" clId="{905B6F54-305E-4C08-BB78-1BCAC5A09A7E}" dt="2021-11-05T23:07:09.918" v="1995" actId="20577"/>
          <ac:spMkLst>
            <pc:docMk/>
            <pc:sldMk cId="723676013" sldId="309"/>
            <ac:spMk id="6" creationId="{00000000-0000-0000-0000-000000000000}"/>
          </ac:spMkLst>
        </pc:spChg>
      </pc:sldChg>
    </pc:docChg>
  </pc:docChgLst>
  <pc:docChgLst>
    <pc:chgData name="George Mount" userId="22d0b802-afc6-4b8f-ba57-7a855d96927f" providerId="ADAL" clId="{73E7AF33-63EE-4CF4-9CC5-28C245B42288}"/>
    <pc:docChg chg="undo custSel modSld">
      <pc:chgData name="George Mount" userId="22d0b802-afc6-4b8f-ba57-7a855d96927f" providerId="ADAL" clId="{73E7AF33-63EE-4CF4-9CC5-28C245B42288}" dt="2021-11-13T00:19:49.973" v="31" actId="729"/>
      <pc:docMkLst>
        <pc:docMk/>
      </pc:docMkLst>
      <pc:sldChg chg="modSp mod">
        <pc:chgData name="George Mount" userId="22d0b802-afc6-4b8f-ba57-7a855d96927f" providerId="ADAL" clId="{73E7AF33-63EE-4CF4-9CC5-28C245B42288}" dt="2021-11-12T23:50:46.584" v="22" actId="20577"/>
        <pc:sldMkLst>
          <pc:docMk/>
          <pc:sldMk cId="603958024" sldId="285"/>
        </pc:sldMkLst>
        <pc:spChg chg="mod">
          <ac:chgData name="George Mount" userId="22d0b802-afc6-4b8f-ba57-7a855d96927f" providerId="ADAL" clId="{73E7AF33-63EE-4CF4-9CC5-28C245B42288}" dt="2021-11-12T23:50:46.584" v="22" actId="20577"/>
          <ac:spMkLst>
            <pc:docMk/>
            <pc:sldMk cId="603958024" sldId="285"/>
            <ac:spMk id="6" creationId="{00000000-0000-0000-0000-000000000000}"/>
          </ac:spMkLst>
        </pc:spChg>
      </pc:sldChg>
      <pc:sldChg chg="mod modShow">
        <pc:chgData name="George Mount" userId="22d0b802-afc6-4b8f-ba57-7a855d96927f" providerId="ADAL" clId="{73E7AF33-63EE-4CF4-9CC5-28C245B42288}" dt="2021-11-13T00:19:49.973" v="31" actId="729"/>
        <pc:sldMkLst>
          <pc:docMk/>
          <pc:sldMk cId="2472694748" sldId="299"/>
        </pc:sldMkLst>
      </pc:sldChg>
      <pc:sldChg chg="modSp mod">
        <pc:chgData name="George Mount" userId="22d0b802-afc6-4b8f-ba57-7a855d96927f" providerId="ADAL" clId="{73E7AF33-63EE-4CF4-9CC5-28C245B42288}" dt="2021-11-13T00:19:34.142" v="30" actId="2711"/>
        <pc:sldMkLst>
          <pc:docMk/>
          <pc:sldMk cId="2659217895" sldId="300"/>
        </pc:sldMkLst>
        <pc:spChg chg="mod">
          <ac:chgData name="George Mount" userId="22d0b802-afc6-4b8f-ba57-7a855d96927f" providerId="ADAL" clId="{73E7AF33-63EE-4CF4-9CC5-28C245B42288}" dt="2021-11-13T00:19:25.023" v="24" actId="1076"/>
          <ac:spMkLst>
            <pc:docMk/>
            <pc:sldMk cId="2659217895" sldId="300"/>
            <ac:spMk id="2" creationId="{00000000-0000-0000-0000-000000000000}"/>
          </ac:spMkLst>
        </pc:spChg>
        <pc:spChg chg="mod">
          <ac:chgData name="George Mount" userId="22d0b802-afc6-4b8f-ba57-7a855d96927f" providerId="ADAL" clId="{73E7AF33-63EE-4CF4-9CC5-28C245B42288}" dt="2021-11-13T00:19:34.142" v="30" actId="2711"/>
          <ac:spMkLst>
            <pc:docMk/>
            <pc:sldMk cId="2659217895" sldId="300"/>
            <ac:spMk id="6" creationId="{00000000-0000-0000-0000-000000000000}"/>
          </ac:spMkLst>
        </pc:spChg>
      </pc:sldChg>
    </pc:docChg>
  </pc:docChgLst>
  <pc:docChgLst>
    <pc:chgData name="George Mount" userId="22d0b802-afc6-4b8f-ba57-7a855d96927f" providerId="ADAL" clId="{49DAEF4C-19BE-481D-A0E4-7132B514345C}"/>
    <pc:docChg chg="undo custSel addSld delSld modSld sldOrd modSection">
      <pc:chgData name="George Mount" userId="22d0b802-afc6-4b8f-ba57-7a855d96927f" providerId="ADAL" clId="{49DAEF4C-19BE-481D-A0E4-7132B514345C}" dt="2021-11-12T00:33:16.939" v="635" actId="20577"/>
      <pc:docMkLst>
        <pc:docMk/>
      </pc:docMkLst>
      <pc:sldChg chg="modSp mod modShow">
        <pc:chgData name="George Mount" userId="22d0b802-afc6-4b8f-ba57-7a855d96927f" providerId="ADAL" clId="{49DAEF4C-19BE-481D-A0E4-7132B514345C}" dt="2021-11-03T21:50:25.194" v="288" actId="729"/>
        <pc:sldMkLst>
          <pc:docMk/>
          <pc:sldMk cId="803338980" sldId="268"/>
        </pc:sldMkLst>
        <pc:graphicFrameChg chg="modGraphic">
          <ac:chgData name="George Mount" userId="22d0b802-afc6-4b8f-ba57-7a855d96927f" providerId="ADAL" clId="{49DAEF4C-19BE-481D-A0E4-7132B514345C}" dt="2021-11-03T21:39:39.416" v="100" actId="113"/>
          <ac:graphicFrameMkLst>
            <pc:docMk/>
            <pc:sldMk cId="803338980" sldId="268"/>
            <ac:graphicFrameMk id="15" creationId="{F3D6A91E-F28E-446C-8A2D-B4B6B3226A11}"/>
          </ac:graphicFrameMkLst>
        </pc:graphicFrameChg>
      </pc:sldChg>
      <pc:sldChg chg="modSp mod">
        <pc:chgData name="George Mount" userId="22d0b802-afc6-4b8f-ba57-7a855d96927f" providerId="ADAL" clId="{49DAEF4C-19BE-481D-A0E4-7132B514345C}" dt="2021-11-02T21:02:39.174" v="44" actId="255"/>
        <pc:sldMkLst>
          <pc:docMk/>
          <pc:sldMk cId="2656276983" sldId="283"/>
        </pc:sldMkLst>
        <pc:spChg chg="mod">
          <ac:chgData name="George Mount" userId="22d0b802-afc6-4b8f-ba57-7a855d96927f" providerId="ADAL" clId="{49DAEF4C-19BE-481D-A0E4-7132B514345C}" dt="2021-11-02T21:02:39.174" v="44" actId="255"/>
          <ac:spMkLst>
            <pc:docMk/>
            <pc:sldMk cId="2656276983" sldId="283"/>
            <ac:spMk id="6" creationId="{00000000-0000-0000-0000-000000000000}"/>
          </ac:spMkLst>
        </pc:spChg>
      </pc:sldChg>
      <pc:sldChg chg="modSp mod">
        <pc:chgData name="George Mount" userId="22d0b802-afc6-4b8f-ba57-7a855d96927f" providerId="ADAL" clId="{49DAEF4C-19BE-481D-A0E4-7132B514345C}" dt="2021-11-12T00:07:18.303" v="620" actId="20577"/>
        <pc:sldMkLst>
          <pc:docMk/>
          <pc:sldMk cId="877812055" sldId="284"/>
        </pc:sldMkLst>
        <pc:spChg chg="mod">
          <ac:chgData name="George Mount" userId="22d0b802-afc6-4b8f-ba57-7a855d96927f" providerId="ADAL" clId="{49DAEF4C-19BE-481D-A0E4-7132B514345C}" dt="2021-11-12T00:07:18.303" v="620" actId="20577"/>
          <ac:spMkLst>
            <pc:docMk/>
            <pc:sldMk cId="877812055" sldId="284"/>
            <ac:spMk id="6" creationId="{00000000-0000-0000-0000-000000000000}"/>
          </ac:spMkLst>
        </pc:spChg>
      </pc:sldChg>
      <pc:sldChg chg="modSp mod">
        <pc:chgData name="George Mount" userId="22d0b802-afc6-4b8f-ba57-7a855d96927f" providerId="ADAL" clId="{49DAEF4C-19BE-481D-A0E4-7132B514345C}" dt="2021-11-03T21:51:20.696" v="385" actId="2711"/>
        <pc:sldMkLst>
          <pc:docMk/>
          <pc:sldMk cId="603958024" sldId="285"/>
        </pc:sldMkLst>
        <pc:spChg chg="mod">
          <ac:chgData name="George Mount" userId="22d0b802-afc6-4b8f-ba57-7a855d96927f" providerId="ADAL" clId="{49DAEF4C-19BE-481D-A0E4-7132B514345C}" dt="2021-11-03T21:51:20.696" v="385" actId="2711"/>
          <ac:spMkLst>
            <pc:docMk/>
            <pc:sldMk cId="603958024" sldId="285"/>
            <ac:spMk id="3" creationId="{00000000-0000-0000-0000-000000000000}"/>
          </ac:spMkLst>
        </pc:spChg>
        <pc:spChg chg="mod">
          <ac:chgData name="George Mount" userId="22d0b802-afc6-4b8f-ba57-7a855d96927f" providerId="ADAL" clId="{49DAEF4C-19BE-481D-A0E4-7132B514345C}" dt="2021-11-03T21:49:15.342" v="279" actId="20577"/>
          <ac:spMkLst>
            <pc:docMk/>
            <pc:sldMk cId="603958024" sldId="285"/>
            <ac:spMk id="6" creationId="{00000000-0000-0000-0000-000000000000}"/>
          </ac:spMkLst>
        </pc:spChg>
      </pc:sldChg>
      <pc:sldChg chg="add">
        <pc:chgData name="George Mount" userId="22d0b802-afc6-4b8f-ba57-7a855d96927f" providerId="ADAL" clId="{49DAEF4C-19BE-481D-A0E4-7132B514345C}" dt="2021-11-02T21:03:24.368" v="45"/>
        <pc:sldMkLst>
          <pc:docMk/>
          <pc:sldMk cId="2604626331" sldId="285"/>
        </pc:sldMkLst>
      </pc:sldChg>
      <pc:sldChg chg="modSp mod">
        <pc:chgData name="George Mount" userId="22d0b802-afc6-4b8f-ba57-7a855d96927f" providerId="ADAL" clId="{49DAEF4C-19BE-481D-A0E4-7132B514345C}" dt="2021-11-11T23:45:39.813" v="614" actId="20577"/>
        <pc:sldMkLst>
          <pc:docMk/>
          <pc:sldMk cId="636756263" sldId="288"/>
        </pc:sldMkLst>
        <pc:spChg chg="mod">
          <ac:chgData name="George Mount" userId="22d0b802-afc6-4b8f-ba57-7a855d96927f" providerId="ADAL" clId="{49DAEF4C-19BE-481D-A0E4-7132B514345C}" dt="2021-11-11T23:45:39.813" v="614" actId="20577"/>
          <ac:spMkLst>
            <pc:docMk/>
            <pc:sldMk cId="636756263" sldId="288"/>
            <ac:spMk id="6" creationId="{00000000-0000-0000-0000-000000000000}"/>
          </ac:spMkLst>
        </pc:spChg>
      </pc:sldChg>
      <pc:sldChg chg="modSp mod">
        <pc:chgData name="George Mount" userId="22d0b802-afc6-4b8f-ba57-7a855d96927f" providerId="ADAL" clId="{49DAEF4C-19BE-481D-A0E4-7132B514345C}" dt="2021-11-11T23:58:04.500" v="615" actId="20577"/>
        <pc:sldMkLst>
          <pc:docMk/>
          <pc:sldMk cId="1314742721" sldId="290"/>
        </pc:sldMkLst>
        <pc:spChg chg="mod">
          <ac:chgData name="George Mount" userId="22d0b802-afc6-4b8f-ba57-7a855d96927f" providerId="ADAL" clId="{49DAEF4C-19BE-481D-A0E4-7132B514345C}" dt="2021-11-11T23:58:04.500" v="615" actId="20577"/>
          <ac:spMkLst>
            <pc:docMk/>
            <pc:sldMk cId="1314742721" sldId="290"/>
            <ac:spMk id="6" creationId="{00000000-0000-0000-0000-000000000000}"/>
          </ac:spMkLst>
        </pc:spChg>
      </pc:sldChg>
      <pc:sldChg chg="modSp mod">
        <pc:chgData name="George Mount" userId="22d0b802-afc6-4b8f-ba57-7a855d96927f" providerId="ADAL" clId="{49DAEF4C-19BE-481D-A0E4-7132B514345C}" dt="2021-11-05T17:23:24.318" v="512" actId="20577"/>
        <pc:sldMkLst>
          <pc:docMk/>
          <pc:sldMk cId="95632684" sldId="293"/>
        </pc:sldMkLst>
        <pc:spChg chg="mod">
          <ac:chgData name="George Mount" userId="22d0b802-afc6-4b8f-ba57-7a855d96927f" providerId="ADAL" clId="{49DAEF4C-19BE-481D-A0E4-7132B514345C}" dt="2021-11-05T17:23:24.318" v="512" actId="20577"/>
          <ac:spMkLst>
            <pc:docMk/>
            <pc:sldMk cId="95632684" sldId="293"/>
            <ac:spMk id="6" creationId="{00000000-0000-0000-0000-000000000000}"/>
          </ac:spMkLst>
        </pc:spChg>
      </pc:sldChg>
      <pc:sldChg chg="modSp mod">
        <pc:chgData name="George Mount" userId="22d0b802-afc6-4b8f-ba57-7a855d96927f" providerId="ADAL" clId="{49DAEF4C-19BE-481D-A0E4-7132B514345C}" dt="2021-11-12T00:32:13.993" v="632" actId="20577"/>
        <pc:sldMkLst>
          <pc:docMk/>
          <pc:sldMk cId="3459691724" sldId="296"/>
        </pc:sldMkLst>
        <pc:spChg chg="mod">
          <ac:chgData name="George Mount" userId="22d0b802-afc6-4b8f-ba57-7a855d96927f" providerId="ADAL" clId="{49DAEF4C-19BE-481D-A0E4-7132B514345C}" dt="2021-11-12T00:32:13.993" v="632" actId="20577"/>
          <ac:spMkLst>
            <pc:docMk/>
            <pc:sldMk cId="3459691724" sldId="296"/>
            <ac:spMk id="3" creationId="{00000000-0000-0000-0000-000000000000}"/>
          </ac:spMkLst>
        </pc:spChg>
        <pc:spChg chg="mod">
          <ac:chgData name="George Mount" userId="22d0b802-afc6-4b8f-ba57-7a855d96927f" providerId="ADAL" clId="{49DAEF4C-19BE-481D-A0E4-7132B514345C}" dt="2021-11-05T17:23:47.720" v="527" actId="20577"/>
          <ac:spMkLst>
            <pc:docMk/>
            <pc:sldMk cId="3459691724" sldId="296"/>
            <ac:spMk id="6" creationId="{00000000-0000-0000-0000-000000000000}"/>
          </ac:spMkLst>
        </pc:spChg>
        <pc:grpChg chg="mod">
          <ac:chgData name="George Mount" userId="22d0b802-afc6-4b8f-ba57-7a855d96927f" providerId="ADAL" clId="{49DAEF4C-19BE-481D-A0E4-7132B514345C}" dt="2021-11-05T17:24:02.084" v="528" actId="14100"/>
          <ac:grpSpMkLst>
            <pc:docMk/>
            <pc:sldMk cId="3459691724" sldId="296"/>
            <ac:grpSpMk id="4" creationId="{00000000-0000-0000-0000-000000000000}"/>
          </ac:grpSpMkLst>
        </pc:grpChg>
      </pc:sldChg>
      <pc:sldChg chg="modSp mod addCm delCm">
        <pc:chgData name="George Mount" userId="22d0b802-afc6-4b8f-ba57-7a855d96927f" providerId="ADAL" clId="{49DAEF4C-19BE-481D-A0E4-7132B514345C}" dt="2021-11-03T21:34:05.012" v="68" actId="20577"/>
        <pc:sldMkLst>
          <pc:docMk/>
          <pc:sldMk cId="1489655548" sldId="297"/>
        </pc:sldMkLst>
        <pc:spChg chg="mod">
          <ac:chgData name="George Mount" userId="22d0b802-afc6-4b8f-ba57-7a855d96927f" providerId="ADAL" clId="{49DAEF4C-19BE-481D-A0E4-7132B514345C}" dt="2021-11-03T21:34:05.012" v="68" actId="20577"/>
          <ac:spMkLst>
            <pc:docMk/>
            <pc:sldMk cId="1489655548" sldId="297"/>
            <ac:spMk id="6" creationId="{00000000-0000-0000-0000-000000000000}"/>
          </ac:spMkLst>
        </pc:spChg>
      </pc:sldChg>
      <pc:sldChg chg="modSp add mod ord">
        <pc:chgData name="George Mount" userId="22d0b802-afc6-4b8f-ba57-7a855d96927f" providerId="ADAL" clId="{49DAEF4C-19BE-481D-A0E4-7132B514345C}" dt="2021-11-03T21:40:08.180" v="112" actId="20577"/>
        <pc:sldMkLst>
          <pc:docMk/>
          <pc:sldMk cId="2493031945" sldId="298"/>
        </pc:sldMkLst>
        <pc:spChg chg="mod">
          <ac:chgData name="George Mount" userId="22d0b802-afc6-4b8f-ba57-7a855d96927f" providerId="ADAL" clId="{49DAEF4C-19BE-481D-A0E4-7132B514345C}" dt="2021-11-03T21:40:08.180" v="112" actId="20577"/>
          <ac:spMkLst>
            <pc:docMk/>
            <pc:sldMk cId="2493031945" sldId="298"/>
            <ac:spMk id="6" creationId="{00000000-0000-0000-0000-000000000000}"/>
          </ac:spMkLst>
        </pc:spChg>
      </pc:sldChg>
      <pc:sldChg chg="add del setBg">
        <pc:chgData name="George Mount" userId="22d0b802-afc6-4b8f-ba57-7a855d96927f" providerId="ADAL" clId="{49DAEF4C-19BE-481D-A0E4-7132B514345C}" dt="2021-11-03T21:38:38.430" v="80"/>
        <pc:sldMkLst>
          <pc:docMk/>
          <pc:sldMk cId="3367282344" sldId="298"/>
        </pc:sldMkLst>
      </pc:sldChg>
      <pc:sldChg chg="add del">
        <pc:chgData name="George Mount" userId="22d0b802-afc6-4b8f-ba57-7a855d96927f" providerId="ADAL" clId="{49DAEF4C-19BE-481D-A0E4-7132B514345C}" dt="2021-11-03T21:38:38.430" v="80"/>
        <pc:sldMkLst>
          <pc:docMk/>
          <pc:sldMk cId="1581583229" sldId="299"/>
        </pc:sldMkLst>
      </pc:sldChg>
      <pc:sldChg chg="modSp add mod modShow">
        <pc:chgData name="George Mount" userId="22d0b802-afc6-4b8f-ba57-7a855d96927f" providerId="ADAL" clId="{49DAEF4C-19BE-481D-A0E4-7132B514345C}" dt="2021-11-03T21:52:08.185" v="391" actId="729"/>
        <pc:sldMkLst>
          <pc:docMk/>
          <pc:sldMk cId="2472694748" sldId="299"/>
        </pc:sldMkLst>
        <pc:graphicFrameChg chg="modGraphic">
          <ac:chgData name="George Mount" userId="22d0b802-afc6-4b8f-ba57-7a855d96927f" providerId="ADAL" clId="{49DAEF4C-19BE-481D-A0E4-7132B514345C}" dt="2021-11-03T21:40:22.989" v="116" actId="207"/>
          <ac:graphicFrameMkLst>
            <pc:docMk/>
            <pc:sldMk cId="2472694748" sldId="299"/>
            <ac:graphicFrameMk id="15" creationId="{F3D6A91E-F28E-446C-8A2D-B4B6B3226A11}"/>
          </ac:graphicFrameMkLst>
        </pc:graphicFrameChg>
      </pc:sldChg>
      <pc:sldChg chg="add del">
        <pc:chgData name="George Mount" userId="22d0b802-afc6-4b8f-ba57-7a855d96927f" providerId="ADAL" clId="{49DAEF4C-19BE-481D-A0E4-7132B514345C}" dt="2021-11-03T21:38:38.430" v="80"/>
        <pc:sldMkLst>
          <pc:docMk/>
          <pc:sldMk cId="451142878" sldId="300"/>
        </pc:sldMkLst>
      </pc:sldChg>
      <pc:sldChg chg="modSp add mod">
        <pc:chgData name="George Mount" userId="22d0b802-afc6-4b8f-ba57-7a855d96927f" providerId="ADAL" clId="{49DAEF4C-19BE-481D-A0E4-7132B514345C}" dt="2021-11-03T21:52:41.666" v="442" actId="20577"/>
        <pc:sldMkLst>
          <pc:docMk/>
          <pc:sldMk cId="2659217895" sldId="300"/>
        </pc:sldMkLst>
        <pc:spChg chg="mod">
          <ac:chgData name="George Mount" userId="22d0b802-afc6-4b8f-ba57-7a855d96927f" providerId="ADAL" clId="{49DAEF4C-19BE-481D-A0E4-7132B514345C}" dt="2021-11-03T21:52:25.430" v="420" actId="2711"/>
          <ac:spMkLst>
            <pc:docMk/>
            <pc:sldMk cId="2659217895" sldId="300"/>
            <ac:spMk id="3" creationId="{00000000-0000-0000-0000-000000000000}"/>
          </ac:spMkLst>
        </pc:spChg>
        <pc:spChg chg="mod">
          <ac:chgData name="George Mount" userId="22d0b802-afc6-4b8f-ba57-7a855d96927f" providerId="ADAL" clId="{49DAEF4C-19BE-481D-A0E4-7132B514345C}" dt="2021-11-03T21:52:41.666" v="442" actId="20577"/>
          <ac:spMkLst>
            <pc:docMk/>
            <pc:sldMk cId="2659217895" sldId="300"/>
            <ac:spMk id="6" creationId="{00000000-0000-0000-0000-000000000000}"/>
          </ac:spMkLst>
        </pc:spChg>
      </pc:sldChg>
      <pc:sldChg chg="add del ord">
        <pc:chgData name="George Mount" userId="22d0b802-afc6-4b8f-ba57-7a855d96927f" providerId="ADAL" clId="{49DAEF4C-19BE-481D-A0E4-7132B514345C}" dt="2021-11-03T21:39:49.229" v="104" actId="47"/>
        <pc:sldMkLst>
          <pc:docMk/>
          <pc:sldMk cId="2272071523" sldId="301"/>
        </pc:sldMkLst>
      </pc:sldChg>
      <pc:sldChg chg="add ord">
        <pc:chgData name="George Mount" userId="22d0b802-afc6-4b8f-ba57-7a855d96927f" providerId="ADAL" clId="{49DAEF4C-19BE-481D-A0E4-7132B514345C}" dt="2021-11-03T21:49:37.898" v="281"/>
        <pc:sldMkLst>
          <pc:docMk/>
          <pc:sldMk cId="3267767376" sldId="302"/>
        </pc:sldMkLst>
      </pc:sldChg>
      <pc:sldChg chg="modSp add mod modShow">
        <pc:chgData name="George Mount" userId="22d0b802-afc6-4b8f-ba57-7a855d96927f" providerId="ADAL" clId="{49DAEF4C-19BE-481D-A0E4-7132B514345C}" dt="2021-11-03T21:50:29.291" v="289" actId="729"/>
        <pc:sldMkLst>
          <pc:docMk/>
          <pc:sldMk cId="2924800837" sldId="303"/>
        </pc:sldMkLst>
        <pc:graphicFrameChg chg="modGraphic">
          <ac:chgData name="George Mount" userId="22d0b802-afc6-4b8f-ba57-7a855d96927f" providerId="ADAL" clId="{49DAEF4C-19BE-481D-A0E4-7132B514345C}" dt="2021-11-03T21:50:04.134" v="287" actId="207"/>
          <ac:graphicFrameMkLst>
            <pc:docMk/>
            <pc:sldMk cId="2924800837" sldId="303"/>
            <ac:graphicFrameMk id="15" creationId="{F3D6A91E-F28E-446C-8A2D-B4B6B3226A11}"/>
          </ac:graphicFrameMkLst>
        </pc:graphicFrameChg>
      </pc:sldChg>
      <pc:sldChg chg="modSp add mod">
        <pc:chgData name="George Mount" userId="22d0b802-afc6-4b8f-ba57-7a855d96927f" providerId="ADAL" clId="{49DAEF4C-19BE-481D-A0E4-7132B514345C}" dt="2021-11-05T17:28:12.841" v="613" actId="20577"/>
        <pc:sldMkLst>
          <pc:docMk/>
          <pc:sldMk cId="1145908856" sldId="304"/>
        </pc:sldMkLst>
        <pc:spChg chg="mod">
          <ac:chgData name="George Mount" userId="22d0b802-afc6-4b8f-ba57-7a855d96927f" providerId="ADAL" clId="{49DAEF4C-19BE-481D-A0E4-7132B514345C}" dt="2021-11-03T21:51:29.695" v="390" actId="20577"/>
          <ac:spMkLst>
            <pc:docMk/>
            <pc:sldMk cId="1145908856" sldId="304"/>
            <ac:spMk id="3" creationId="{00000000-0000-0000-0000-000000000000}"/>
          </ac:spMkLst>
        </pc:spChg>
        <pc:spChg chg="mod">
          <ac:chgData name="George Mount" userId="22d0b802-afc6-4b8f-ba57-7a855d96927f" providerId="ADAL" clId="{49DAEF4C-19BE-481D-A0E4-7132B514345C}" dt="2021-11-05T17:28:12.841" v="613" actId="20577"/>
          <ac:spMkLst>
            <pc:docMk/>
            <pc:sldMk cId="1145908856" sldId="304"/>
            <ac:spMk id="6" creationId="{00000000-0000-0000-0000-000000000000}"/>
          </ac:spMkLst>
        </pc:spChg>
      </pc:sldChg>
      <pc:sldChg chg="del">
        <pc:chgData name="George Mount" userId="22d0b802-afc6-4b8f-ba57-7a855d96927f" providerId="ADAL" clId="{49DAEF4C-19BE-481D-A0E4-7132B514345C}" dt="2021-11-05T16:51:19.650" v="443" actId="47"/>
        <pc:sldMkLst>
          <pc:docMk/>
          <pc:sldMk cId="3081029227" sldId="306"/>
        </pc:sldMkLst>
      </pc:sldChg>
      <pc:sldChg chg="modSp mod">
        <pc:chgData name="George Mount" userId="22d0b802-afc6-4b8f-ba57-7a855d96927f" providerId="ADAL" clId="{49DAEF4C-19BE-481D-A0E4-7132B514345C}" dt="2021-11-05T17:24:45.330" v="586" actId="20577"/>
        <pc:sldMkLst>
          <pc:docMk/>
          <pc:sldMk cId="2292113174" sldId="307"/>
        </pc:sldMkLst>
        <pc:spChg chg="mod">
          <ac:chgData name="George Mount" userId="22d0b802-afc6-4b8f-ba57-7a855d96927f" providerId="ADAL" clId="{49DAEF4C-19BE-481D-A0E4-7132B514345C}" dt="2021-11-05T17:24:45.330" v="586" actId="20577"/>
          <ac:spMkLst>
            <pc:docMk/>
            <pc:sldMk cId="2292113174" sldId="307"/>
            <ac:spMk id="6" creationId="{00000000-0000-0000-0000-000000000000}"/>
          </ac:spMkLst>
        </pc:spChg>
      </pc:sldChg>
      <pc:sldChg chg="modSp mod">
        <pc:chgData name="George Mount" userId="22d0b802-afc6-4b8f-ba57-7a855d96927f" providerId="ADAL" clId="{49DAEF4C-19BE-481D-A0E4-7132B514345C}" dt="2021-11-12T00:33:16.939" v="635" actId="20577"/>
        <pc:sldMkLst>
          <pc:docMk/>
          <pc:sldMk cId="723676013" sldId="309"/>
        </pc:sldMkLst>
        <pc:spChg chg="mod">
          <ac:chgData name="George Mount" userId="22d0b802-afc6-4b8f-ba57-7a855d96927f" providerId="ADAL" clId="{49DAEF4C-19BE-481D-A0E4-7132B514345C}" dt="2021-11-12T00:33:16.939" v="635" actId="20577"/>
          <ac:spMkLst>
            <pc:docMk/>
            <pc:sldMk cId="723676013" sldId="309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C2FFE-553B-4E8C-8C2C-98974CF6DE56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39287-0F7B-4641-BB9C-B0659CC09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71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67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94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69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2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25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26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 this point I’ll just jump right to Power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39287-0F7B-4641-BB9C-B0659CC09B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3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>
                  <a:solidFill>
                    <a:srgbClr val="FFFFFF"/>
                  </a:solidFill>
                  <a:latin typeface="Fira Sans Bold"/>
                </a:rPr>
                <a:t>WORKING WITH OBJECTS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27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614063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>
                <a:solidFill>
                  <a:srgbClr val="FFFFFF"/>
                </a:solidFill>
                <a:latin typeface="Fira Sans Bold"/>
              </a:rPr>
              <a:t>ALL ELEMENTS OF THE SAME TYPE </a:t>
            </a: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4F6A4B1-A0BE-48E6-8869-3A42777C3910}"/>
              </a:ext>
            </a:extLst>
          </p:cNvPr>
          <p:cNvSpPr/>
          <p:nvPr/>
        </p:nvSpPr>
        <p:spPr>
          <a:xfrm>
            <a:off x="4526226" y="3176827"/>
            <a:ext cx="1600200" cy="1446550"/>
          </a:xfrm>
          <a:prstGeom prst="rect">
            <a:avLst/>
          </a:prstGeom>
          <a:solidFill>
            <a:srgbClr val="273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olas" panose="020B0609020204030204" pitchFamily="49" charset="0"/>
              </a:rPr>
              <a:t>Bob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AF7619-CD2C-4855-8131-64AC018AC998}"/>
              </a:ext>
            </a:extLst>
          </p:cNvPr>
          <p:cNvSpPr/>
          <p:nvPr/>
        </p:nvSpPr>
        <p:spPr>
          <a:xfrm>
            <a:off x="4538926" y="4886147"/>
            <a:ext cx="1600200" cy="1446550"/>
          </a:xfrm>
          <a:prstGeom prst="rect">
            <a:avLst/>
          </a:prstGeom>
          <a:solidFill>
            <a:srgbClr val="273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olas" panose="020B0609020204030204" pitchFamily="49" charset="0"/>
              </a:rPr>
              <a:t>Amy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BA0E1-0400-4529-8607-59D18B28DADE}"/>
              </a:ext>
            </a:extLst>
          </p:cNvPr>
          <p:cNvSpPr/>
          <p:nvPr/>
        </p:nvSpPr>
        <p:spPr>
          <a:xfrm>
            <a:off x="4526226" y="6598816"/>
            <a:ext cx="1600200" cy="1446550"/>
          </a:xfrm>
          <a:prstGeom prst="rect">
            <a:avLst/>
          </a:prstGeom>
          <a:solidFill>
            <a:srgbClr val="273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  <a:latin typeface="Consolas" panose="020B0609020204030204" pitchFamily="49" charset="0"/>
              </a:rPr>
              <a:t>Jim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069F18-7E88-4797-BEF0-94F2E7635E3F}"/>
              </a:ext>
            </a:extLst>
          </p:cNvPr>
          <p:cNvSpPr/>
          <p:nvPr/>
        </p:nvSpPr>
        <p:spPr>
          <a:xfrm>
            <a:off x="6212797" y="3176827"/>
            <a:ext cx="1600200" cy="1446550"/>
          </a:xfrm>
          <a:prstGeom prst="rect">
            <a:avLst/>
          </a:prstGeom>
          <a:solidFill>
            <a:srgbClr val="0C70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olas" panose="020B0609020204030204" pitchFamily="49" charset="0"/>
              </a:rPr>
              <a:t>72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13F74C-F54A-4F31-8FC9-CB13FF7500DF}"/>
              </a:ext>
            </a:extLst>
          </p:cNvPr>
          <p:cNvSpPr/>
          <p:nvPr/>
        </p:nvSpPr>
        <p:spPr>
          <a:xfrm>
            <a:off x="6225497" y="4886147"/>
            <a:ext cx="1600200" cy="1446550"/>
          </a:xfrm>
          <a:prstGeom prst="rect">
            <a:avLst/>
          </a:prstGeom>
          <a:solidFill>
            <a:srgbClr val="0C70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15573-AD90-4057-AB43-0544AFF9421F}"/>
              </a:ext>
            </a:extLst>
          </p:cNvPr>
          <p:cNvSpPr/>
          <p:nvPr/>
        </p:nvSpPr>
        <p:spPr>
          <a:xfrm>
            <a:off x="6242925" y="6595467"/>
            <a:ext cx="1600200" cy="1446550"/>
          </a:xfrm>
          <a:prstGeom prst="rect">
            <a:avLst/>
          </a:prstGeom>
          <a:solidFill>
            <a:srgbClr val="0C70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  <a:latin typeface="Consolas" panose="020B0609020204030204" pitchFamily="49" charset="0"/>
              </a:rPr>
              <a:t>68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4EADB-0298-4E0E-865B-2E436187C5F7}"/>
              </a:ext>
            </a:extLst>
          </p:cNvPr>
          <p:cNvSpPr/>
          <p:nvPr/>
        </p:nvSpPr>
        <p:spPr>
          <a:xfrm>
            <a:off x="7911467" y="3176827"/>
            <a:ext cx="1600200" cy="1446550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7D204-F598-4562-A781-41D798D343D1}"/>
              </a:ext>
            </a:extLst>
          </p:cNvPr>
          <p:cNvSpPr/>
          <p:nvPr/>
        </p:nvSpPr>
        <p:spPr>
          <a:xfrm>
            <a:off x="7924167" y="4886147"/>
            <a:ext cx="1600200" cy="1446550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D625A0-D6C7-4ECF-94F8-98AC1C7271F1}"/>
              </a:ext>
            </a:extLst>
          </p:cNvPr>
          <p:cNvSpPr/>
          <p:nvPr/>
        </p:nvSpPr>
        <p:spPr>
          <a:xfrm>
            <a:off x="7954794" y="6595467"/>
            <a:ext cx="1600200" cy="1446550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E69452-366A-4AF1-9412-445FD06D496B}"/>
              </a:ext>
            </a:extLst>
          </p:cNvPr>
          <p:cNvSpPr/>
          <p:nvPr/>
        </p:nvSpPr>
        <p:spPr>
          <a:xfrm>
            <a:off x="4538926" y="8308136"/>
            <a:ext cx="1600200" cy="1446550"/>
          </a:xfrm>
          <a:prstGeom prst="rect">
            <a:avLst/>
          </a:prstGeom>
          <a:solidFill>
            <a:srgbClr val="273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  <a:latin typeface="Consolas" panose="020B0609020204030204" pitchFamily="49" charset="0"/>
              </a:rPr>
              <a:t>Sue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744C5F-B406-4429-82AB-8D63BEE13FA1}"/>
              </a:ext>
            </a:extLst>
          </p:cNvPr>
          <p:cNvSpPr/>
          <p:nvPr/>
        </p:nvSpPr>
        <p:spPr>
          <a:xfrm>
            <a:off x="6242925" y="8308136"/>
            <a:ext cx="1600200" cy="1446550"/>
          </a:xfrm>
          <a:prstGeom prst="rect">
            <a:avLst/>
          </a:prstGeom>
          <a:solidFill>
            <a:srgbClr val="0C70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  <a:latin typeface="Consolas" panose="020B0609020204030204" pitchFamily="49" charset="0"/>
              </a:rPr>
              <a:t>69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437CFC-F800-470F-8829-69B2054E4726}"/>
              </a:ext>
            </a:extLst>
          </p:cNvPr>
          <p:cNvSpPr/>
          <p:nvPr/>
        </p:nvSpPr>
        <p:spPr>
          <a:xfrm>
            <a:off x="7946924" y="8308136"/>
            <a:ext cx="1600200" cy="1446550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9D02B5-F208-4B48-9E24-7EA8AB77D60A}"/>
              </a:ext>
            </a:extLst>
          </p:cNvPr>
          <p:cNvSpPr txBox="1"/>
          <p:nvPr/>
        </p:nvSpPr>
        <p:spPr>
          <a:xfrm>
            <a:off x="4594827" y="2530496"/>
            <a:ext cx="1488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Consolas" panose="020B0609020204030204" pitchFamily="49" charset="0"/>
              </a:rPr>
              <a:t>Name</a:t>
            </a:r>
            <a:endParaRPr lang="en-US" sz="36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B973C3-AB9B-4726-92C3-F18E545E8D17}"/>
              </a:ext>
            </a:extLst>
          </p:cNvPr>
          <p:cNvSpPr txBox="1"/>
          <p:nvPr/>
        </p:nvSpPr>
        <p:spPr>
          <a:xfrm>
            <a:off x="6139126" y="2508965"/>
            <a:ext cx="1888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Height</a:t>
            </a:r>
            <a:endParaRPr lang="en-US" sz="3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64932C-74CE-4FD4-9B59-D033F86F45DF}"/>
              </a:ext>
            </a:extLst>
          </p:cNvPr>
          <p:cNvSpPr txBox="1"/>
          <p:nvPr/>
        </p:nvSpPr>
        <p:spPr>
          <a:xfrm>
            <a:off x="7843124" y="2526497"/>
            <a:ext cx="2215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>
                <a:latin typeface="Consolas" panose="020B0609020204030204" pitchFamily="49" charset="0"/>
              </a:rPr>
              <a:t>Injured</a:t>
            </a:r>
            <a:endParaRPr lang="en-US" sz="3500"/>
          </a:p>
        </p:txBody>
      </p:sp>
    </p:spTree>
    <p:extLst>
      <p:ext uri="{BB962C8B-B14F-4D97-AF65-F5344CB8AC3E}">
        <p14:creationId xmlns:p14="http://schemas.microsoft.com/office/powerpoint/2010/main" val="411394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230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>
                <a:solidFill>
                  <a:srgbClr val="348DDB"/>
                </a:solidFill>
                <a:latin typeface="League Spartan Italics"/>
              </a:rPr>
              <a:t>Working with Data Frames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6540314"/>
            <a:chOff x="0" y="-76200"/>
            <a:chExt cx="6950268" cy="8720418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6562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Loading a shipped data frame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Summarizing and exploring a data frame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blank script</a:t>
              </a: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data-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frames.r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63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 dirty="0">
                  <a:solidFill>
                    <a:srgbClr val="FFFFFF"/>
                  </a:solidFill>
                  <a:latin typeface="Fira Sans Bold"/>
                </a:rPr>
                <a:t>WORKING WITH FACTORS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54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230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 dirty="0">
                <a:solidFill>
                  <a:srgbClr val="348DDB"/>
                </a:solidFill>
                <a:latin typeface="League Spartan Italics"/>
              </a:rPr>
              <a:t>Working with Factors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699" y="971550"/>
            <a:ext cx="7355541" cy="4886015"/>
            <a:chOff x="0" y="-76200"/>
            <a:chExt cx="8382000" cy="6514686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8382000" cy="43563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Creating  a factor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Adjust </a:t>
              </a:r>
              <a:r>
                <a:rPr lang="en-US" sz="2858" spc="148">
                  <a:solidFill>
                    <a:srgbClr val="FFFFFF"/>
                  </a:solidFill>
                  <a:latin typeface="Fira Sans Medium"/>
                </a:rPr>
                <a:t>factor levels</a:t>
              </a: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blank script</a:t>
              </a: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factors.r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367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>
                  <a:solidFill>
                    <a:srgbClr val="FFFFFF"/>
                  </a:solidFill>
                  <a:latin typeface="Fira Sans Bold"/>
                </a:rPr>
                <a:t>WORKING WITH PACKAGES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65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5" y="486390"/>
            <a:ext cx="14248875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>
                <a:solidFill>
                  <a:srgbClr val="FFFFFF"/>
                </a:solidFill>
                <a:latin typeface="Fira Sans Bold"/>
              </a:rPr>
              <a:t>THERE’S A PACKAGE FOR THAT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E3C33-D172-4329-B6DB-48C81EF09F0E}"/>
              </a:ext>
            </a:extLst>
          </p:cNvPr>
          <p:cNvSpPr txBox="1"/>
          <p:nvPr/>
        </p:nvSpPr>
        <p:spPr>
          <a:xfrm>
            <a:off x="685800" y="2324100"/>
            <a:ext cx="104758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400">
                <a:latin typeface="Fira Sans Medium" panose="020B0603050000020004" pitchFamily="34" charset="0"/>
              </a:rPr>
              <a:t>Install the package/ “download the app”: </a:t>
            </a:r>
            <a:r>
              <a:rPr lang="en-US" sz="4400" err="1">
                <a:latin typeface="Consolas" panose="020B0609020204030204" pitchFamily="49" charset="0"/>
              </a:rPr>
              <a:t>install.packages</a:t>
            </a:r>
            <a:r>
              <a:rPr lang="en-US" sz="4400">
                <a:latin typeface="Consolas" panose="020B0609020204030204" pitchFamily="49" charset="0"/>
              </a:rPr>
              <a:t>()</a:t>
            </a:r>
          </a:p>
          <a:p>
            <a:pPr marL="742950" indent="-742950">
              <a:buAutoNum type="arabicPeriod"/>
            </a:pPr>
            <a:endParaRPr lang="en-US" sz="4400">
              <a:latin typeface="Consolas" panose="020B0609020204030204" pitchFamily="49" charset="0"/>
            </a:endParaRPr>
          </a:p>
          <a:p>
            <a:pPr marL="742950" indent="-742950">
              <a:buAutoNum type="arabicPeriod"/>
            </a:pPr>
            <a:r>
              <a:rPr lang="en-US" sz="4400">
                <a:latin typeface="Fira Sans Medium" panose="020B0603050000020004" pitchFamily="34" charset="0"/>
              </a:rPr>
              <a:t>Call the package/ “open the app”: </a:t>
            </a:r>
            <a:r>
              <a:rPr lang="en-US" sz="4400">
                <a:latin typeface="Consolas" panose="020B0609020204030204" pitchFamily="49" charset="0"/>
              </a:rPr>
              <a:t>library()</a:t>
            </a:r>
          </a:p>
        </p:txBody>
      </p:sp>
      <p:pic>
        <p:nvPicPr>
          <p:cNvPr id="13" name="Graphic 12" descr="Smart Phone with solid fill">
            <a:extLst>
              <a:ext uri="{FF2B5EF4-FFF2-40B4-BE49-F238E27FC236}">
                <a16:creationId xmlns:a16="http://schemas.microsoft.com/office/drawing/2014/main" id="{7A25527C-188D-443B-A067-E35888926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5740" y="3063177"/>
            <a:ext cx="5970060" cy="59700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230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 dirty="0">
                <a:solidFill>
                  <a:srgbClr val="348DDB"/>
                </a:solidFill>
                <a:latin typeface="League Spartan Italics"/>
              </a:rPr>
              <a:t>Working with Packages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699" y="971550"/>
            <a:ext cx="7355541" cy="8195254"/>
            <a:chOff x="0" y="-76200"/>
            <a:chExt cx="8382000" cy="10927004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8382000" cy="87686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Installing and loading packages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Exploring package documentation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Importing an SPSS dataset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blank script</a:t>
              </a: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packages.r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" panose="020B0503050000020004" pitchFamily="34" charset="0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 panose="020B0603050000020004" pitchFamily="34" charset="0"/>
                </a:rPr>
                <a:t>SPSS dataset source: http://calcnet.mth.cmich.edu/org/spss/prjs_datasets.htm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969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5232202"/>
            <a:chOff x="0" y="76200"/>
            <a:chExt cx="19984061" cy="697626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6976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 dirty="0">
                  <a:solidFill>
                    <a:srgbClr val="FFFFFF"/>
                  </a:solidFill>
                  <a:latin typeface="Fira Sans Bold"/>
                </a:rPr>
                <a:t>LOCATING HELPFUL PACKAGES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658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3498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 dirty="0">
                <a:solidFill>
                  <a:srgbClr val="348DDB"/>
                </a:solidFill>
                <a:latin typeface="League Spartan Italics"/>
              </a:rPr>
              <a:t>Locating helpful packages</a:t>
            </a:r>
            <a:endParaRPr lang="en-US" sz="6500" spc="65" dirty="0">
              <a:solidFill>
                <a:srgbClr val="348DDB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6538134"/>
            <a:chOff x="0" y="-76200"/>
            <a:chExt cx="6950268" cy="8717511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655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Help documentation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Vignettes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CRAN task views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helpful-packages-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start.r</a:t>
              </a: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helpful-packages-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finish.r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211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5232202"/>
            <a:chOff x="0" y="76200"/>
            <a:chExt cx="19984061" cy="697626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6976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>
                  <a:solidFill>
                    <a:srgbClr val="FFFFFF"/>
                  </a:solidFill>
                  <a:latin typeface="Fira Sans Bold"/>
                </a:rPr>
                <a:t>COLUMN OPERATIONS IN </a:t>
              </a:r>
              <a:r>
                <a:rPr lang="en-US" sz="12000" spc="936">
                  <a:solidFill>
                    <a:srgbClr val="FFFFFF"/>
                  </a:solidFill>
                  <a:latin typeface="Consolas" panose="020B0609020204030204" pitchFamily="49" charset="0"/>
                </a:rPr>
                <a:t>dplyr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65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230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>
                <a:solidFill>
                  <a:srgbClr val="348DDB"/>
                </a:solidFill>
                <a:latin typeface="League Spartan Italics"/>
              </a:rPr>
              <a:t>Working with objects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7091747"/>
            <a:chOff x="0" y="-76200"/>
            <a:chExt cx="6950268" cy="9455662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7297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Assigning and printing objects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Operating on objects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Comparison operators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What to watch out for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blank R script</a:t>
              </a: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objects.r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6756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628882">
            <a:off x="11231808" y="-2922358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4246331" y="-228917"/>
            <a:ext cx="4041669" cy="10744835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7" name="TextBox 7"/>
          <p:cNvSpPr txBox="1"/>
          <p:nvPr/>
        </p:nvSpPr>
        <p:spPr>
          <a:xfrm rot="5400000">
            <a:off x="11936711" y="3135243"/>
            <a:ext cx="8404860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24"/>
              </a:lnSpc>
            </a:pPr>
            <a:r>
              <a:rPr lang="en-US" sz="7200" spc="835">
                <a:solidFill>
                  <a:srgbClr val="1E3653"/>
                </a:solidFill>
                <a:latin typeface="Fira Sans Bold Bold"/>
              </a:rPr>
              <a:t>THE GRAMMAR OF DATA MANIPULATION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528099" y="9443671"/>
            <a:ext cx="3488022" cy="63656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2628882">
            <a:off x="-355074" y="3836582"/>
            <a:ext cx="3578760" cy="8513090"/>
            <a:chOff x="0" y="0"/>
            <a:chExt cx="4771680" cy="1135078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graphicFrame>
        <p:nvGraphicFramePr>
          <p:cNvPr id="15" name="Google Shape;586;p86">
            <a:extLst>
              <a:ext uri="{FF2B5EF4-FFF2-40B4-BE49-F238E27FC236}">
                <a16:creationId xmlns:a16="http://schemas.microsoft.com/office/drawing/2014/main" id="{F3D6A91E-F28E-446C-8A2D-B4B6B3226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3528675"/>
              </p:ext>
            </p:extLst>
          </p:nvPr>
        </p:nvGraphicFramePr>
        <p:xfrm>
          <a:off x="2256242" y="2119734"/>
          <a:ext cx="10765996" cy="61379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3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9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896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chemeClr val="lt1"/>
                          </a:solidFill>
                          <a:latin typeface="Fira Sans Medium" panose="020B0603050000020004" pitchFamily="34" charset="0"/>
                        </a:rPr>
                        <a:t>Function                                     What it does</a:t>
                      </a:r>
                      <a:endParaRPr sz="3200" b="1">
                        <a:solidFill>
                          <a:schemeClr val="lt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sym typeface="Consolas"/>
                        </a:rPr>
                        <a:t>mutate()</a:t>
                      </a:r>
                      <a:endParaRPr sz="3200" b="1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chemeClr val="dk1"/>
                          </a:solidFill>
                          <a:latin typeface="Fira Sans Medium" panose="020B0603050000020004" pitchFamily="34" charset="0"/>
                        </a:rPr>
                        <a:t>Creates new columns based on exsiting columns</a:t>
                      </a:r>
                      <a:endParaRPr sz="3200" b="1">
                        <a:solidFill>
                          <a:schemeClr val="dk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sym typeface="Consolas"/>
                        </a:rPr>
                        <a:t>select()</a:t>
                      </a:r>
                      <a:endParaRPr sz="3200" b="1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chemeClr val="dk1"/>
                          </a:solidFill>
                          <a:latin typeface="Fira Sans Medium" panose="020B0603050000020004" pitchFamily="34" charset="0"/>
                        </a:rPr>
                        <a:t>Selects selected columns</a:t>
                      </a:r>
                      <a:endParaRPr sz="3200" b="1">
                        <a:solidFill>
                          <a:schemeClr val="dk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sym typeface="Consolas"/>
                        </a:rPr>
                        <a:t>rename()</a:t>
                      </a:r>
                      <a:endParaRPr sz="3200" b="1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chemeClr val="dk1"/>
                          </a:solidFill>
                          <a:latin typeface="Fira Sans Medium" panose="020B0603050000020004" pitchFamily="34" charset="0"/>
                        </a:rPr>
                        <a:t>Renames selected columns</a:t>
                      </a:r>
                      <a:endParaRPr sz="3200" b="1">
                        <a:solidFill>
                          <a:schemeClr val="dk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onsolas"/>
                        </a:rPr>
                        <a:t>arrange()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Sans Medium" panose="020B0603050000020004" pitchFamily="34" charset="0"/>
                        </a:rPr>
                        <a:t>Reorders rows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onsolas"/>
                        </a:rPr>
                        <a:t>filter()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Sans Medium" panose="020B0603050000020004" pitchFamily="34" charset="0"/>
                        </a:rPr>
                        <a:t>Selects rows based on condition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onsolas"/>
                        </a:rPr>
                        <a:t>group_by()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Sans Medium" panose="020B0603050000020004" pitchFamily="34" charset="0"/>
                        </a:rPr>
                        <a:t>Groups records by selected columns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onsolas"/>
                        </a:rPr>
                        <a:t>summarise()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Sans Medium" panose="020B0603050000020004" pitchFamily="34" charset="0"/>
                        </a:rPr>
                        <a:t>Aggregates values for each group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onsolas"/>
                        </a:rPr>
                        <a:t> %&gt;% 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Sans Medium" panose="020B0603050000020004" pitchFamily="34" charset="0"/>
                        </a:rPr>
                        <a:t>Connect multiple verbs into a “pipeline”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338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3499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>
                <a:solidFill>
                  <a:srgbClr val="348DDB"/>
                </a:solidFill>
                <a:latin typeface="League Spartan Italics"/>
              </a:rPr>
              <a:t>Column operations in </a:t>
            </a:r>
            <a:r>
              <a:rPr lang="en-US" sz="6500" spc="65">
                <a:solidFill>
                  <a:srgbClr val="348DDB"/>
                </a:solidFill>
                <a:latin typeface="Consolas" panose="020B0609020204030204" pitchFamily="49" charset="0"/>
              </a:rPr>
              <a:t>dplyr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7089567"/>
            <a:chOff x="0" y="-76200"/>
            <a:chExt cx="6950268" cy="9452755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7294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Calculating columns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Adding and removing columns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Renaming columns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dplyr-columns-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start.r</a:t>
              </a: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dplyr-columns-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finish.r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3958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>
                  <a:solidFill>
                    <a:srgbClr val="FFFFFF"/>
                  </a:solidFill>
                  <a:latin typeface="Fira Sans Bold"/>
                </a:rPr>
                <a:t>ROW OPERATIONS IN </a:t>
              </a:r>
              <a:r>
                <a:rPr lang="en-US" sz="12000" spc="936">
                  <a:solidFill>
                    <a:srgbClr val="FFFFFF"/>
                  </a:solidFill>
                  <a:latin typeface="Consolas" panose="020B0609020204030204" pitchFamily="49" charset="0"/>
                </a:rPr>
                <a:t>dplyr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67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628882">
            <a:off x="11231808" y="-2922358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4246331" y="-228917"/>
            <a:ext cx="4041669" cy="10744835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7" name="TextBox 7"/>
          <p:cNvSpPr txBox="1"/>
          <p:nvPr/>
        </p:nvSpPr>
        <p:spPr>
          <a:xfrm rot="5400000">
            <a:off x="11936711" y="3135243"/>
            <a:ext cx="8404860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24"/>
              </a:lnSpc>
            </a:pPr>
            <a:r>
              <a:rPr lang="en-US" sz="7200" spc="835">
                <a:solidFill>
                  <a:srgbClr val="1E3653"/>
                </a:solidFill>
                <a:latin typeface="Fira Sans Bold Bold"/>
              </a:rPr>
              <a:t>THE GRAMMAR OF DATA MANIPULATION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528099" y="9443671"/>
            <a:ext cx="3488022" cy="63656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2628882">
            <a:off x="-355074" y="3836582"/>
            <a:ext cx="3578760" cy="8513090"/>
            <a:chOff x="0" y="0"/>
            <a:chExt cx="4771680" cy="1135078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graphicFrame>
        <p:nvGraphicFramePr>
          <p:cNvPr id="15" name="Google Shape;586;p86">
            <a:extLst>
              <a:ext uri="{FF2B5EF4-FFF2-40B4-BE49-F238E27FC236}">
                <a16:creationId xmlns:a16="http://schemas.microsoft.com/office/drawing/2014/main" id="{F3D6A91E-F28E-446C-8A2D-B4B6B3226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635304"/>
              </p:ext>
            </p:extLst>
          </p:nvPr>
        </p:nvGraphicFramePr>
        <p:xfrm>
          <a:off x="2256242" y="2119734"/>
          <a:ext cx="10765996" cy="61379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3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9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896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chemeClr val="lt1"/>
                          </a:solidFill>
                          <a:latin typeface="Fira Sans Medium" panose="020B0603050000020004" pitchFamily="34" charset="0"/>
                        </a:rPr>
                        <a:t>Function                                     What it does</a:t>
                      </a:r>
                      <a:endParaRPr sz="3200" b="1">
                        <a:solidFill>
                          <a:schemeClr val="lt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onsolas"/>
                        </a:rPr>
                        <a:t>mutate()</a:t>
                      </a:r>
                      <a:endParaRPr sz="3200" b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Sans Medium" panose="020B0603050000020004" pitchFamily="34" charset="0"/>
                        </a:rPr>
                        <a:t>Creates new columns based on exsiting columns</a:t>
                      </a:r>
                      <a:endParaRPr sz="3200" b="0">
                        <a:solidFill>
                          <a:schemeClr val="bg1">
                            <a:lumMod val="50000"/>
                          </a:schemeClr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onsolas"/>
                        </a:rPr>
                        <a:t>select()</a:t>
                      </a:r>
                      <a:endParaRPr sz="3200" b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Sans Medium" panose="020B0603050000020004" pitchFamily="34" charset="0"/>
                        </a:rPr>
                        <a:t>Selects selected columns</a:t>
                      </a:r>
                      <a:endParaRPr sz="3200" b="0">
                        <a:solidFill>
                          <a:schemeClr val="bg1">
                            <a:lumMod val="50000"/>
                          </a:schemeClr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onsolas"/>
                        </a:rPr>
                        <a:t>rename()</a:t>
                      </a:r>
                      <a:endParaRPr sz="3200" b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Sans Medium" panose="020B0603050000020004" pitchFamily="34" charset="0"/>
                        </a:rPr>
                        <a:t>Renames selected columns</a:t>
                      </a:r>
                      <a:endParaRPr sz="3200" b="0">
                        <a:solidFill>
                          <a:schemeClr val="bg1">
                            <a:lumMod val="50000"/>
                          </a:schemeClr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Consolas"/>
                        </a:rPr>
                        <a:t>arrange()</a:t>
                      </a:r>
                      <a:endParaRPr sz="1800" b="1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1">
                          <a:solidFill>
                            <a:schemeClr val="tx1"/>
                          </a:solidFill>
                          <a:latin typeface="Fira Sans Medium" panose="020B0603050000020004" pitchFamily="34" charset="0"/>
                        </a:rPr>
                        <a:t>Reorders rows</a:t>
                      </a:r>
                      <a:endParaRPr sz="1800" b="1">
                        <a:solidFill>
                          <a:schemeClr val="tx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Consolas"/>
                        </a:rPr>
                        <a:t>filter()</a:t>
                      </a:r>
                      <a:endParaRPr sz="1800" b="1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1">
                          <a:solidFill>
                            <a:schemeClr val="tx1"/>
                          </a:solidFill>
                          <a:latin typeface="Fira Sans Medium" panose="020B0603050000020004" pitchFamily="34" charset="0"/>
                        </a:rPr>
                        <a:t>Selects rows based on condition</a:t>
                      </a:r>
                      <a:endParaRPr sz="1800" b="1">
                        <a:solidFill>
                          <a:schemeClr val="tx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Consolas"/>
                        </a:rPr>
                        <a:t>group_by()</a:t>
                      </a:r>
                      <a:endParaRPr sz="1800" b="1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1">
                          <a:solidFill>
                            <a:schemeClr val="tx1"/>
                          </a:solidFill>
                          <a:latin typeface="Fira Sans Medium" panose="020B0603050000020004" pitchFamily="34" charset="0"/>
                        </a:rPr>
                        <a:t>Groups records by selected columns</a:t>
                      </a:r>
                      <a:endParaRPr sz="1800" b="1">
                        <a:solidFill>
                          <a:schemeClr val="tx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Consolas"/>
                        </a:rPr>
                        <a:t>summarise()</a:t>
                      </a:r>
                      <a:endParaRPr sz="1800" b="1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1">
                          <a:solidFill>
                            <a:schemeClr val="tx1"/>
                          </a:solidFill>
                          <a:latin typeface="Fira Sans Medium" panose="020B0603050000020004" pitchFamily="34" charset="0"/>
                        </a:rPr>
                        <a:t>Aggregates values for each group</a:t>
                      </a:r>
                      <a:endParaRPr sz="1800" b="1">
                        <a:solidFill>
                          <a:schemeClr val="tx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onsolas"/>
                        </a:rPr>
                        <a:t> %&gt;% 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Sans Medium" panose="020B0603050000020004" pitchFamily="34" charset="0"/>
                        </a:rPr>
                        <a:t>Connect multiple verbs into a “pipeline”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800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2301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>
                <a:solidFill>
                  <a:srgbClr val="348DDB"/>
                </a:solidFill>
                <a:latin typeface="League Spartan Italics"/>
              </a:rPr>
              <a:t>Row operations in </a:t>
            </a:r>
            <a:r>
              <a:rPr lang="en-US" sz="6500" spc="65">
                <a:solidFill>
                  <a:srgbClr val="348DDB"/>
                </a:solidFill>
                <a:latin typeface="Consolas" panose="020B0609020204030204" pitchFamily="49" charset="0"/>
              </a:rPr>
              <a:t>dplyr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7089567"/>
            <a:chOff x="0" y="-76200"/>
            <a:chExt cx="6950268" cy="9452755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7294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Sorting and filtering a dataset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Aggregating and summarizing records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dplyr-rows-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start.r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dplyr-rows-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finish.r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5908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>
                  <a:solidFill>
                    <a:srgbClr val="FFFFFF"/>
                  </a:solidFill>
                  <a:latin typeface="Fira Sans Bold"/>
                </a:rPr>
                <a:t>PIPE OPERATIONS IN </a:t>
              </a:r>
              <a:r>
                <a:rPr lang="en-US" sz="12000" spc="936">
                  <a:solidFill>
                    <a:srgbClr val="FFFFFF"/>
                  </a:solidFill>
                  <a:latin typeface="Consolas" panose="020B0609020204030204" pitchFamily="49" charset="0"/>
                </a:rPr>
                <a:t>dplyr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031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628882">
            <a:off x="11231808" y="-2922358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4246331" y="-228917"/>
            <a:ext cx="4041669" cy="10744835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7" name="TextBox 7"/>
          <p:cNvSpPr txBox="1"/>
          <p:nvPr/>
        </p:nvSpPr>
        <p:spPr>
          <a:xfrm rot="5400000">
            <a:off x="11936711" y="3135243"/>
            <a:ext cx="8404860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24"/>
              </a:lnSpc>
            </a:pPr>
            <a:r>
              <a:rPr lang="en-US" sz="7200" spc="835">
                <a:solidFill>
                  <a:srgbClr val="1E3653"/>
                </a:solidFill>
                <a:latin typeface="Fira Sans Bold Bold"/>
              </a:rPr>
              <a:t>THE GRAMMAR OF DATA MANIPULATION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528099" y="9443671"/>
            <a:ext cx="3488022" cy="63656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2628882">
            <a:off x="-355074" y="3836582"/>
            <a:ext cx="3578760" cy="8513090"/>
            <a:chOff x="0" y="0"/>
            <a:chExt cx="4771680" cy="1135078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graphicFrame>
        <p:nvGraphicFramePr>
          <p:cNvPr id="15" name="Google Shape;586;p86">
            <a:extLst>
              <a:ext uri="{FF2B5EF4-FFF2-40B4-BE49-F238E27FC236}">
                <a16:creationId xmlns:a16="http://schemas.microsoft.com/office/drawing/2014/main" id="{F3D6A91E-F28E-446C-8A2D-B4B6B3226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936059"/>
              </p:ext>
            </p:extLst>
          </p:nvPr>
        </p:nvGraphicFramePr>
        <p:xfrm>
          <a:off x="2256242" y="2119734"/>
          <a:ext cx="10765996" cy="61379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3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9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896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chemeClr val="lt1"/>
                          </a:solidFill>
                          <a:latin typeface="Fira Sans Medium" panose="020B0603050000020004" pitchFamily="34" charset="0"/>
                        </a:rPr>
                        <a:t>Function                                     What it does</a:t>
                      </a:r>
                      <a:endParaRPr sz="3200" b="1">
                        <a:solidFill>
                          <a:schemeClr val="lt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onsolas"/>
                        </a:rPr>
                        <a:t>mutate()</a:t>
                      </a:r>
                      <a:endParaRPr sz="3200" b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Sans Medium" panose="020B0603050000020004" pitchFamily="34" charset="0"/>
                        </a:rPr>
                        <a:t>Creates new columns based on exsiting columns</a:t>
                      </a:r>
                      <a:endParaRPr sz="3200" b="0">
                        <a:solidFill>
                          <a:schemeClr val="bg1">
                            <a:lumMod val="50000"/>
                          </a:schemeClr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onsolas"/>
                        </a:rPr>
                        <a:t>select()</a:t>
                      </a:r>
                      <a:endParaRPr sz="3200" b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Sans Medium" panose="020B0603050000020004" pitchFamily="34" charset="0"/>
                        </a:rPr>
                        <a:t>Selects selected columns</a:t>
                      </a:r>
                      <a:endParaRPr sz="3200" b="0">
                        <a:solidFill>
                          <a:schemeClr val="bg1">
                            <a:lumMod val="50000"/>
                          </a:schemeClr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onsolas"/>
                        </a:rPr>
                        <a:t>rename()</a:t>
                      </a:r>
                      <a:endParaRPr sz="3200" b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Sans Medium" panose="020B0603050000020004" pitchFamily="34" charset="0"/>
                        </a:rPr>
                        <a:t>Renames selected columns</a:t>
                      </a:r>
                      <a:endParaRPr sz="3200" b="0">
                        <a:solidFill>
                          <a:schemeClr val="bg1">
                            <a:lumMod val="50000"/>
                          </a:schemeClr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onsolas"/>
                        </a:rPr>
                        <a:t>arrange()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Sans Medium" panose="020B0603050000020004" pitchFamily="34" charset="0"/>
                        </a:rPr>
                        <a:t>Reorders rows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onsolas"/>
                        </a:rPr>
                        <a:t>filter()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Sans Medium" panose="020B0603050000020004" pitchFamily="34" charset="0"/>
                        </a:rPr>
                        <a:t>Selects rows based on condition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onsolas"/>
                        </a:rPr>
                        <a:t>group_by()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Sans Medium" panose="020B0603050000020004" pitchFamily="34" charset="0"/>
                        </a:rPr>
                        <a:t>Groups records by selected columns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onsolas"/>
                        </a:rPr>
                        <a:t>summarise()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Sans Medium" panose="020B0603050000020004" pitchFamily="34" charset="0"/>
                        </a:rPr>
                        <a:t>Aggregates values for each group</a:t>
                      </a:r>
                      <a:endParaRPr sz="1800" b="0">
                        <a:solidFill>
                          <a:schemeClr val="bg1">
                            <a:lumMod val="50000"/>
                          </a:schemeClr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38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Consolas"/>
                        </a:rPr>
                        <a:t> %&gt;% </a:t>
                      </a:r>
                      <a:endParaRPr sz="1800" b="1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" sz="3200" b="1">
                          <a:solidFill>
                            <a:schemeClr val="tx1"/>
                          </a:solidFill>
                          <a:latin typeface="Fira Sans Medium" panose="020B0603050000020004" pitchFamily="34" charset="0"/>
                        </a:rPr>
                        <a:t>Connect multiple verbs into a “pipeline”</a:t>
                      </a:r>
                      <a:endParaRPr sz="1800" b="1">
                        <a:solidFill>
                          <a:schemeClr val="tx1"/>
                        </a:solidFill>
                        <a:latin typeface="Fira Sans Medium" panose="020B0603050000020004" pitchFamily="34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69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230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>
                <a:solidFill>
                  <a:srgbClr val="348DDB"/>
                </a:solidFill>
                <a:latin typeface="League Spartan Italics"/>
              </a:rPr>
              <a:t>Pipe operations in </a:t>
            </a:r>
            <a:r>
              <a:rPr lang="en-US" sz="6500" spc="65">
                <a:solidFill>
                  <a:srgbClr val="348DDB"/>
                </a:solidFill>
                <a:latin typeface="Consolas" panose="020B0609020204030204" pitchFamily="49" charset="0"/>
              </a:rPr>
              <a:t>dplyr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5988881"/>
            <a:chOff x="0" y="-76200"/>
            <a:chExt cx="6950268" cy="7985174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5826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Running common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dplyr </a:t>
              </a: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functions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Chaining them together: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%&gt;%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blank script</a:t>
              </a: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dplyr-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pipe.r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921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23254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>
                  <a:solidFill>
                    <a:srgbClr val="FFFFFF"/>
                  </a:solidFill>
                  <a:latin typeface="Fira Sans Bold"/>
                </a:rPr>
                <a:t>OBJECT CLASSES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52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138596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>
                <a:solidFill>
                  <a:srgbClr val="FFFFFF"/>
                </a:solidFill>
                <a:latin typeface="Fira Sans Bold"/>
              </a:rPr>
              <a:t>OBJECTS AS BOXES…</a:t>
            </a: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27E78E-D605-4293-A754-B95480FE2D20}"/>
              </a:ext>
            </a:extLst>
          </p:cNvPr>
          <p:cNvSpPr txBox="1"/>
          <p:nvPr/>
        </p:nvSpPr>
        <p:spPr>
          <a:xfrm>
            <a:off x="762000" y="2400300"/>
            <a:ext cx="929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Fira Sans Medium" panose="020B0603050000020004" pitchFamily="34" charset="0"/>
              </a:rPr>
              <a:t>… classes as what’s inside</a:t>
            </a:r>
          </a:p>
        </p:txBody>
      </p:sp>
      <p:pic>
        <p:nvPicPr>
          <p:cNvPr id="11" name="Graphic 10" descr="Packing Box Open with solid fill">
            <a:extLst>
              <a:ext uri="{FF2B5EF4-FFF2-40B4-BE49-F238E27FC236}">
                <a16:creationId xmlns:a16="http://schemas.microsoft.com/office/drawing/2014/main" id="{6AC8B66A-48FC-45C2-B5FC-B1C24E55E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78208" y="3720074"/>
            <a:ext cx="3886200" cy="3886200"/>
          </a:xfrm>
          <a:prstGeom prst="rect">
            <a:avLst/>
          </a:prstGeom>
        </p:spPr>
      </p:pic>
      <p:pic>
        <p:nvPicPr>
          <p:cNvPr id="13" name="Graphic 12" descr="Packing Box Open with solid fill">
            <a:extLst>
              <a:ext uri="{FF2B5EF4-FFF2-40B4-BE49-F238E27FC236}">
                <a16:creationId xmlns:a16="http://schemas.microsoft.com/office/drawing/2014/main" id="{C065A49B-78EB-49B2-81B6-D53D5FF66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3950" y="3605774"/>
            <a:ext cx="4114800" cy="4114800"/>
          </a:xfrm>
          <a:prstGeom prst="rect">
            <a:avLst/>
          </a:prstGeom>
        </p:spPr>
      </p:pic>
      <p:pic>
        <p:nvPicPr>
          <p:cNvPr id="14" name="Graphic 13" descr="Packing Box Open with solid fill">
            <a:extLst>
              <a:ext uri="{FF2B5EF4-FFF2-40B4-BE49-F238E27FC236}">
                <a16:creationId xmlns:a16="http://schemas.microsoft.com/office/drawing/2014/main" id="{B572BA9E-02DF-4B52-81FD-B142296E62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59341" y="3605774"/>
            <a:ext cx="4114800" cy="411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DE77FE-FC9E-4CDA-B26A-A0034465A21B}"/>
              </a:ext>
            </a:extLst>
          </p:cNvPr>
          <p:cNvSpPr txBox="1"/>
          <p:nvPr/>
        </p:nvSpPr>
        <p:spPr>
          <a:xfrm>
            <a:off x="2220902" y="7462446"/>
            <a:ext cx="30008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Fira Sans Medium" panose="020B0603050000020004" pitchFamily="34" charset="0"/>
              </a:rPr>
              <a:t>Numeric</a:t>
            </a:r>
          </a:p>
          <a:p>
            <a:pPr algn="ctr"/>
            <a:r>
              <a:rPr lang="en-US" sz="4400">
                <a:latin typeface="Consolas" panose="020B0609020204030204" pitchFamily="49" charset="0"/>
              </a:rPr>
              <a:t>1.23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20696-5788-4E1B-B86B-8DFC4B7E4F7B}"/>
              </a:ext>
            </a:extLst>
          </p:cNvPr>
          <p:cNvSpPr txBox="1"/>
          <p:nvPr/>
        </p:nvSpPr>
        <p:spPr>
          <a:xfrm>
            <a:off x="6708255" y="7462446"/>
            <a:ext cx="32999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Fira Sans Medium" panose="020B0603050000020004" pitchFamily="34" charset="0"/>
              </a:rPr>
              <a:t>Character</a:t>
            </a:r>
          </a:p>
          <a:p>
            <a:pPr algn="ctr"/>
            <a:r>
              <a:rPr lang="en-US" sz="4400">
                <a:latin typeface="Consolas" panose="020B0609020204030204" pitchFamily="49" charset="0"/>
              </a:rPr>
              <a:t>'Hello, world’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8FDB56-E747-49D8-8FC6-18F26D998610}"/>
              </a:ext>
            </a:extLst>
          </p:cNvPr>
          <p:cNvSpPr txBox="1"/>
          <p:nvPr/>
        </p:nvSpPr>
        <p:spPr>
          <a:xfrm>
            <a:off x="11253214" y="7444195"/>
            <a:ext cx="32999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Fira Sans Medium" panose="020B0603050000020004" pitchFamily="34" charset="0"/>
              </a:rPr>
              <a:t>Logical</a:t>
            </a:r>
          </a:p>
          <a:p>
            <a:pPr algn="ctr"/>
            <a:r>
              <a:rPr lang="en-US" sz="4400">
                <a:latin typeface="Consolas" panose="020B0609020204030204" pitchFamily="49" charset="0"/>
              </a:rPr>
              <a:t>TRUE </a:t>
            </a:r>
          </a:p>
          <a:p>
            <a:pPr algn="ctr"/>
            <a:r>
              <a:rPr lang="en-US" sz="4400"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8018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1114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>
                <a:solidFill>
                  <a:srgbClr val="348DDB"/>
                </a:solidFill>
                <a:latin typeface="League Spartan Italics"/>
              </a:rPr>
              <a:t>Object classes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5988881"/>
            <a:chOff x="0" y="-76200"/>
            <a:chExt cx="6950268" cy="7985173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5826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Checking object classes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Operating on objects of different classes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blank R script</a:t>
              </a: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object-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classes.r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474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>
                  <a:solidFill>
                    <a:srgbClr val="FFFFFF"/>
                  </a:solidFill>
                  <a:latin typeface="Fira Sans Bold"/>
                </a:rPr>
                <a:t>WORKING WITH VECTORS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9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614063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>
                <a:solidFill>
                  <a:srgbClr val="FFFFFF"/>
                </a:solidFill>
                <a:latin typeface="Fira Sans Bold"/>
              </a:rPr>
              <a:t>ALL ELEMENTS OF THE SAME TYPE </a:t>
            </a: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4F6A4B1-A0BE-48E6-8869-3A42777C3910}"/>
              </a:ext>
            </a:extLst>
          </p:cNvPr>
          <p:cNvSpPr/>
          <p:nvPr/>
        </p:nvSpPr>
        <p:spPr>
          <a:xfrm>
            <a:off x="3058886" y="2385163"/>
            <a:ext cx="1600200" cy="1446550"/>
          </a:xfrm>
          <a:prstGeom prst="rect">
            <a:avLst/>
          </a:prstGeom>
          <a:solidFill>
            <a:srgbClr val="0C70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olas" panose="020B0609020204030204" pitchFamily="49" charset="0"/>
              </a:rPr>
              <a:t>1.15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AF7619-CD2C-4855-8131-64AC018AC998}"/>
              </a:ext>
            </a:extLst>
          </p:cNvPr>
          <p:cNvSpPr/>
          <p:nvPr/>
        </p:nvSpPr>
        <p:spPr>
          <a:xfrm>
            <a:off x="3071586" y="4094483"/>
            <a:ext cx="1600200" cy="1446550"/>
          </a:xfrm>
          <a:prstGeom prst="rect">
            <a:avLst/>
          </a:prstGeom>
          <a:solidFill>
            <a:srgbClr val="273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olas" panose="020B0609020204030204" pitchFamily="49" charset="0"/>
              </a:rPr>
              <a:t>'A'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BA0E1-0400-4529-8607-59D18B28DADE}"/>
              </a:ext>
            </a:extLst>
          </p:cNvPr>
          <p:cNvSpPr/>
          <p:nvPr/>
        </p:nvSpPr>
        <p:spPr>
          <a:xfrm>
            <a:off x="3058886" y="5807152"/>
            <a:ext cx="1600200" cy="1446550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069F18-7E88-4797-BEF0-94F2E7635E3F}"/>
              </a:ext>
            </a:extLst>
          </p:cNvPr>
          <p:cNvSpPr/>
          <p:nvPr/>
        </p:nvSpPr>
        <p:spPr>
          <a:xfrm>
            <a:off x="4745457" y="2385163"/>
            <a:ext cx="1600200" cy="1446550"/>
          </a:xfrm>
          <a:prstGeom prst="rect">
            <a:avLst/>
          </a:prstGeom>
          <a:solidFill>
            <a:srgbClr val="0C70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olas" panose="020B0609020204030204" pitchFamily="49" charset="0"/>
              </a:rPr>
              <a:t>1.76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13F74C-F54A-4F31-8FC9-CB13FF7500DF}"/>
              </a:ext>
            </a:extLst>
          </p:cNvPr>
          <p:cNvSpPr/>
          <p:nvPr/>
        </p:nvSpPr>
        <p:spPr>
          <a:xfrm>
            <a:off x="4758157" y="4094483"/>
            <a:ext cx="1600200" cy="1446550"/>
          </a:xfrm>
          <a:prstGeom prst="rect">
            <a:avLst/>
          </a:prstGeom>
          <a:solidFill>
            <a:srgbClr val="273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olas" panose="020B0609020204030204" pitchFamily="49" charset="0"/>
              </a:rPr>
              <a:t>'E'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315573-AD90-4057-AB43-0544AFF9421F}"/>
              </a:ext>
            </a:extLst>
          </p:cNvPr>
          <p:cNvSpPr/>
          <p:nvPr/>
        </p:nvSpPr>
        <p:spPr>
          <a:xfrm>
            <a:off x="4745457" y="5807152"/>
            <a:ext cx="1600200" cy="1446550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C4EADB-0298-4E0E-865B-2E436187C5F7}"/>
              </a:ext>
            </a:extLst>
          </p:cNvPr>
          <p:cNvSpPr/>
          <p:nvPr/>
        </p:nvSpPr>
        <p:spPr>
          <a:xfrm>
            <a:off x="6444127" y="2385163"/>
            <a:ext cx="1600200" cy="1446550"/>
          </a:xfrm>
          <a:prstGeom prst="rect">
            <a:avLst/>
          </a:prstGeom>
          <a:solidFill>
            <a:srgbClr val="0C70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olas" panose="020B0609020204030204" pitchFamily="49" charset="0"/>
              </a:rPr>
              <a:t>1.03</a:t>
            </a:r>
            <a:endParaRPr lang="en-US" sz="3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7D204-F598-4562-A781-41D798D343D1}"/>
              </a:ext>
            </a:extLst>
          </p:cNvPr>
          <p:cNvSpPr/>
          <p:nvPr/>
        </p:nvSpPr>
        <p:spPr>
          <a:xfrm>
            <a:off x="6456827" y="4094483"/>
            <a:ext cx="1600200" cy="1446550"/>
          </a:xfrm>
          <a:prstGeom prst="rect">
            <a:avLst/>
          </a:prstGeom>
          <a:solidFill>
            <a:srgbClr val="273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olas" panose="020B0609020204030204" pitchFamily="49" charset="0"/>
              </a:rPr>
              <a:t>'I'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D625A0-D6C7-4ECF-94F8-98AC1C7271F1}"/>
              </a:ext>
            </a:extLst>
          </p:cNvPr>
          <p:cNvSpPr/>
          <p:nvPr/>
        </p:nvSpPr>
        <p:spPr>
          <a:xfrm>
            <a:off x="6444127" y="5807152"/>
            <a:ext cx="1600200" cy="1446550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925F2E-C286-42AF-9F89-44FA04400B39}"/>
              </a:ext>
            </a:extLst>
          </p:cNvPr>
          <p:cNvSpPr/>
          <p:nvPr/>
        </p:nvSpPr>
        <p:spPr>
          <a:xfrm>
            <a:off x="8142797" y="2385163"/>
            <a:ext cx="1600200" cy="1446550"/>
          </a:xfrm>
          <a:prstGeom prst="rect">
            <a:avLst/>
          </a:prstGeom>
          <a:solidFill>
            <a:srgbClr val="0C70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olas" panose="020B0609020204030204" pitchFamily="49" charset="0"/>
              </a:rPr>
              <a:t>1.98</a:t>
            </a:r>
            <a:endParaRPr lang="en-US" sz="36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A4E51F-66C2-4BBC-B921-79FE6B9EC212}"/>
              </a:ext>
            </a:extLst>
          </p:cNvPr>
          <p:cNvSpPr/>
          <p:nvPr/>
        </p:nvSpPr>
        <p:spPr>
          <a:xfrm>
            <a:off x="9829368" y="2385163"/>
            <a:ext cx="1600200" cy="1446550"/>
          </a:xfrm>
          <a:prstGeom prst="rect">
            <a:avLst/>
          </a:prstGeom>
          <a:solidFill>
            <a:srgbClr val="0C70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olas" panose="020B0609020204030204" pitchFamily="49" charset="0"/>
              </a:rPr>
              <a:t>1.98</a:t>
            </a:r>
            <a:endParaRPr lang="en-US" sz="36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021092-1FE6-4ECF-B645-F67961A83ECC}"/>
              </a:ext>
            </a:extLst>
          </p:cNvPr>
          <p:cNvSpPr/>
          <p:nvPr/>
        </p:nvSpPr>
        <p:spPr>
          <a:xfrm>
            <a:off x="8155497" y="4094483"/>
            <a:ext cx="1600200" cy="1446550"/>
          </a:xfrm>
          <a:prstGeom prst="rect">
            <a:avLst/>
          </a:prstGeom>
          <a:solidFill>
            <a:srgbClr val="273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Consolas" panose="020B0609020204030204" pitchFamily="49" charset="0"/>
              </a:rPr>
              <a:t>'O'</a:t>
            </a:r>
          </a:p>
        </p:txBody>
      </p:sp>
    </p:spTree>
    <p:extLst>
      <p:ext uri="{BB962C8B-B14F-4D97-AF65-F5344CB8AC3E}">
        <p14:creationId xmlns:p14="http://schemas.microsoft.com/office/powerpoint/2010/main" val="271017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230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>
                <a:solidFill>
                  <a:srgbClr val="348DDB"/>
                </a:solidFill>
                <a:latin typeface="League Spartan Italics"/>
              </a:rPr>
              <a:t>Working with Vectors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971550"/>
            <a:ext cx="5212701" cy="5988881"/>
            <a:chOff x="0" y="-76200"/>
            <a:chExt cx="6950268" cy="7985174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r>
                <a:rPr lang="en-US" sz="3773" spc="565">
                  <a:solidFill>
                    <a:srgbClr val="1E3653"/>
                  </a:solidFill>
                  <a:latin typeface="Fira Sans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82165"/>
              <a:ext cx="6950268" cy="5826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Combining data with </a:t>
              </a:r>
              <a:r>
                <a:rPr lang="en-US" sz="2858" spc="148" dirty="0">
                  <a:solidFill>
                    <a:srgbClr val="FFFFFF"/>
                  </a:solidFill>
                  <a:latin typeface="Consolas" panose="020B0609020204030204" pitchFamily="49" charset="0"/>
                </a:rPr>
                <a:t>c()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Analyzing and manipulating vectors</a:t>
              </a: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 marL="457200" indent="-457200">
                <a:lnSpc>
                  <a:spcPts val="4287"/>
                </a:lnSpc>
                <a:buFont typeface="Arial" panose="020B0604020202020204" pitchFamily="34" charset="0"/>
                <a:buChar char="•"/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Start: blank script</a:t>
              </a:r>
            </a:p>
            <a:p>
              <a:pPr>
                <a:lnSpc>
                  <a:spcPts val="4287"/>
                </a:lnSpc>
              </a:pPr>
              <a:endParaRPr lang="en-US" sz="2858" spc="148" dirty="0">
                <a:solidFill>
                  <a:srgbClr val="FFFFFF"/>
                </a:solidFill>
                <a:latin typeface="Fira Sans Medium"/>
              </a:endParaRPr>
            </a:p>
            <a:p>
              <a:pPr>
                <a:lnSpc>
                  <a:spcPts val="4287"/>
                </a:lnSpc>
              </a:pPr>
              <a:r>
                <a:rPr lang="en-US" sz="2858" spc="148" dirty="0">
                  <a:solidFill>
                    <a:srgbClr val="FFFFFF"/>
                  </a:solidFill>
                  <a:latin typeface="Fira Sans Medium"/>
                </a:rPr>
                <a:t>Finish: </a:t>
              </a:r>
              <a:r>
                <a:rPr lang="en-US" sz="2858" spc="148" dirty="0" err="1">
                  <a:solidFill>
                    <a:srgbClr val="FFFFFF"/>
                  </a:solidFill>
                  <a:latin typeface="Consolas" panose="020B0609020204030204" pitchFamily="49" charset="0"/>
                </a:rPr>
                <a:t>vectors.r</a:t>
              </a:r>
              <a:endParaRPr lang="en-US" sz="2858" spc="148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781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4361347"/>
            <a:chOff x="0" y="76200"/>
            <a:chExt cx="19984061" cy="5815129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2000" spc="936">
                  <a:solidFill>
                    <a:srgbClr val="FFFFFF"/>
                  </a:solidFill>
                  <a:latin typeface="Fira Sans Bold"/>
                </a:rPr>
                <a:t>WORKING WITH DATA FRAMES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8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19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09FB187B9B84793DBC132EEBE2230" ma:contentTypeVersion="12" ma:contentTypeDescription="Create a new document." ma:contentTypeScope="" ma:versionID="5b6562d886850e7a26df130f65c39b40">
  <xsd:schema xmlns:xsd="http://www.w3.org/2001/XMLSchema" xmlns:xs="http://www.w3.org/2001/XMLSchema" xmlns:p="http://schemas.microsoft.com/office/2006/metadata/properties" xmlns:ns2="a08ef4ae-eb2d-43fd-9aa1-597ac51ccd6f" xmlns:ns3="86b59944-c92b-47ac-9d30-5bf03be2cde5" targetNamespace="http://schemas.microsoft.com/office/2006/metadata/properties" ma:root="true" ma:fieldsID="cf0a0ff621391093d509f8465489fbe5" ns2:_="" ns3:_="">
    <xsd:import namespace="a08ef4ae-eb2d-43fd-9aa1-597ac51ccd6f"/>
    <xsd:import namespace="86b59944-c92b-47ac-9d30-5bf03be2cd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ef4ae-eb2d-43fd-9aa1-597ac51cc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59944-c92b-47ac-9d30-5bf03be2c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86AB06-C6CF-4D95-BE05-A313B69603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E86048-2B50-472B-BBA4-36D3E1478F8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51BF49B-9BF6-4E4C-B965-FE7750500140}"/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682</Words>
  <Application>Microsoft Office PowerPoint</Application>
  <PresentationFormat>Custom</PresentationFormat>
  <Paragraphs>218</Paragraphs>
  <Slides>27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Fira Sans Bold</vt:lpstr>
      <vt:lpstr>Consolas</vt:lpstr>
      <vt:lpstr>Arial</vt:lpstr>
      <vt:lpstr>League Spartan Italics</vt:lpstr>
      <vt:lpstr>Fira Sans Medium Bold</vt:lpstr>
      <vt:lpstr>Calibri</vt:lpstr>
      <vt:lpstr>Fira Sans Medium</vt:lpstr>
      <vt:lpstr>Fira Sans Bold Bold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Mountains Workplace Culture Growth Wide Presentation</dc:title>
  <dc:creator>Brian Julius</dc:creator>
  <cp:lastModifiedBy>George Mount</cp:lastModifiedBy>
  <cp:revision>1</cp:revision>
  <dcterms:created xsi:type="dcterms:W3CDTF">2006-08-16T00:00:00Z</dcterms:created>
  <dcterms:modified xsi:type="dcterms:W3CDTF">2021-11-13T00:19:55Z</dcterms:modified>
  <dc:identifier>DAEOjm1D2Ck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0x0101006EF09FB187B9B84793DBC132EEBE2230</vt:lpwstr>
  </property>
</Properties>
</file>