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3" r:id="rId2"/>
    <p:sldId id="288" r:id="rId3"/>
    <p:sldId id="286" r:id="rId4"/>
    <p:sldId id="302" r:id="rId5"/>
    <p:sldId id="290" r:id="rId6"/>
    <p:sldId id="289" r:id="rId7"/>
    <p:sldId id="267" r:id="rId8"/>
    <p:sldId id="303" r:id="rId9"/>
    <p:sldId id="304" r:id="rId10"/>
    <p:sldId id="299" r:id="rId11"/>
    <p:sldId id="300" r:id="rId12"/>
    <p:sldId id="26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Sans Bold" panose="020B0604020202020204" charset="0"/>
      <p:regular r:id="rId23"/>
      <p:bold r:id="rId24"/>
    </p:embeddedFont>
    <p:embeddedFont>
      <p:font typeface="Fira Sans Bold Bold" panose="020B0604020202020204" charset="0"/>
      <p:regular r:id="rId25"/>
    </p:embeddedFont>
    <p:embeddedFont>
      <p:font typeface="Fira Sans Medium" panose="020B0603050000020004" pitchFamily="34" charset="0"/>
      <p:regular r:id="rId26"/>
      <p:italic r:id="rId27"/>
    </p:embeddedFont>
    <p:embeddedFont>
      <p:font typeface="Fira Sans Medium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9A8B1-946C-470E-B91D-D7D89169F470}">
          <p14:sldIdLst>
            <p14:sldId id="283"/>
            <p14:sldId id="288"/>
            <p14:sldId id="286"/>
            <p14:sldId id="302"/>
            <p14:sldId id="290"/>
            <p14:sldId id="289"/>
            <p14:sldId id="267"/>
            <p14:sldId id="303"/>
            <p14:sldId id="304"/>
            <p14:sldId id="299"/>
            <p14:sldId id="300"/>
            <p14:sldId id="269"/>
          </p14:sldIdLst>
        </p14:section>
        <p14:section name="need to film" id="{90679E59-1866-448E-B0B5-0626199531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DDB"/>
    <a:srgbClr val="D9D9D9"/>
    <a:srgbClr val="0C70D4"/>
    <a:srgbClr val="273755"/>
    <a:srgbClr val="E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9FC9A-9BB7-4026-B75B-EFCF5E3F0BD6}" v="13" dt="2021-11-05T16:26:34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64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3542AB76-82B7-4238-A92A-037270440F38}"/>
    <pc:docChg chg="undo custSel addSld delSld modSld sldOrd modSection">
      <pc:chgData name="George Mount" userId="22d0b802-afc6-4b8f-ba57-7a855d96927f" providerId="ADAL" clId="{3542AB76-82B7-4238-A92A-037270440F38}" dt="2021-11-04T22:19:43.713" v="947" actId="20577"/>
      <pc:docMkLst>
        <pc:docMk/>
      </pc:docMkLst>
      <pc:sldChg chg="modSp mod">
        <pc:chgData name="George Mount" userId="22d0b802-afc6-4b8f-ba57-7a855d96927f" providerId="ADAL" clId="{3542AB76-82B7-4238-A92A-037270440F38}" dt="2021-11-03T21:53:20.417" v="30" actId="20577"/>
        <pc:sldMkLst>
          <pc:docMk/>
          <pc:sldMk cId="2656276983" sldId="283"/>
        </pc:sldMkLst>
        <pc:spChg chg="mod">
          <ac:chgData name="George Mount" userId="22d0b802-afc6-4b8f-ba57-7a855d96927f" providerId="ADAL" clId="{3542AB76-82B7-4238-A92A-037270440F38}" dt="2021-11-03T21:53:20.417" v="30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addSp delSp modSp mod ord">
        <pc:chgData name="George Mount" userId="22d0b802-afc6-4b8f-ba57-7a855d96927f" providerId="ADAL" clId="{3542AB76-82B7-4238-A92A-037270440F38}" dt="2021-11-03T21:58:35.090" v="116" actId="1076"/>
        <pc:sldMkLst>
          <pc:docMk/>
          <pc:sldMk cId="880182693" sldId="287"/>
        </pc:sldMkLst>
        <pc:spChg chg="mod">
          <ac:chgData name="George Mount" userId="22d0b802-afc6-4b8f-ba57-7a855d96927f" providerId="ADAL" clId="{3542AB76-82B7-4238-A92A-037270440F38}" dt="2021-11-03T21:53:37.593" v="71" actId="14100"/>
          <ac:spMkLst>
            <pc:docMk/>
            <pc:sldMk cId="880182693" sldId="287"/>
            <ac:spMk id="3" creationId="{00000000-0000-0000-0000-000000000000}"/>
          </ac:spMkLst>
        </pc:spChg>
        <pc:spChg chg="del">
          <ac:chgData name="George Mount" userId="22d0b802-afc6-4b8f-ba57-7a855d96927f" providerId="ADAL" clId="{3542AB76-82B7-4238-A92A-037270440F38}" dt="2021-11-03T21:55:26.855" v="72" actId="478"/>
          <ac:spMkLst>
            <pc:docMk/>
            <pc:sldMk cId="880182693" sldId="287"/>
            <ac:spMk id="9" creationId="{C727E78E-D605-4293-A754-B95480FE2D20}"/>
          </ac:spMkLst>
        </pc:spChg>
        <pc:spChg chg="del">
          <ac:chgData name="George Mount" userId="22d0b802-afc6-4b8f-ba57-7a855d96927f" providerId="ADAL" clId="{3542AB76-82B7-4238-A92A-037270440F38}" dt="2021-11-03T21:55:28.806" v="74" actId="478"/>
          <ac:spMkLst>
            <pc:docMk/>
            <pc:sldMk cId="880182693" sldId="287"/>
            <ac:spMk id="15" creationId="{9BDE77FE-FC9E-4CDA-B26A-A0034465A21B}"/>
          </ac:spMkLst>
        </pc:spChg>
        <pc:spChg chg="del">
          <ac:chgData name="George Mount" userId="22d0b802-afc6-4b8f-ba57-7a855d96927f" providerId="ADAL" clId="{3542AB76-82B7-4238-A92A-037270440F38}" dt="2021-11-03T21:55:31.035" v="76" actId="478"/>
          <ac:spMkLst>
            <pc:docMk/>
            <pc:sldMk cId="880182693" sldId="287"/>
            <ac:spMk id="17" creationId="{A5F20696-5788-4E1B-B86B-8DFC4B7E4F7B}"/>
          </ac:spMkLst>
        </pc:spChg>
        <pc:spChg chg="del">
          <ac:chgData name="George Mount" userId="22d0b802-afc6-4b8f-ba57-7a855d96927f" providerId="ADAL" clId="{3542AB76-82B7-4238-A92A-037270440F38}" dt="2021-11-03T21:55:32.738" v="78" actId="478"/>
          <ac:spMkLst>
            <pc:docMk/>
            <pc:sldMk cId="880182693" sldId="287"/>
            <ac:spMk id="18" creationId="{AE8FDB56-E747-49D8-8FC6-18F26D998610}"/>
          </ac:spMkLst>
        </pc:spChg>
        <pc:spChg chg="add mod">
          <ac:chgData name="George Mount" userId="22d0b802-afc6-4b8f-ba57-7a855d96927f" providerId="ADAL" clId="{3542AB76-82B7-4238-A92A-037270440F38}" dt="2021-11-03T21:58:30.992" v="115" actId="1076"/>
          <ac:spMkLst>
            <pc:docMk/>
            <pc:sldMk cId="880182693" sldId="287"/>
            <ac:spMk id="23" creationId="{743F217D-368C-45C7-BA73-9820A7DC5DBA}"/>
          </ac:spMkLst>
        </pc:spChg>
        <pc:picChg chg="add mod">
          <ac:chgData name="George Mount" userId="22d0b802-afc6-4b8f-ba57-7a855d96927f" providerId="ADAL" clId="{3542AB76-82B7-4238-A92A-037270440F38}" dt="2021-11-03T21:58:18.241" v="111" actId="1076"/>
          <ac:picMkLst>
            <pc:docMk/>
            <pc:sldMk cId="880182693" sldId="287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5:27.554" v="73" actId="478"/>
          <ac:picMkLst>
            <pc:docMk/>
            <pc:sldMk cId="880182693" sldId="287"/>
            <ac:picMk id="11" creationId="{6AC8B66A-48FC-45C2-B5FC-B1C24E55E91C}"/>
          </ac:picMkLst>
        </pc:picChg>
        <pc:picChg chg="del">
          <ac:chgData name="George Mount" userId="22d0b802-afc6-4b8f-ba57-7a855d96927f" providerId="ADAL" clId="{3542AB76-82B7-4238-A92A-037270440F38}" dt="2021-11-03T21:55:29.404" v="75" actId="478"/>
          <ac:picMkLst>
            <pc:docMk/>
            <pc:sldMk cId="880182693" sldId="287"/>
            <ac:picMk id="13" creationId="{C065A49B-78EB-49B2-81B6-D53D5FF66A92}"/>
          </ac:picMkLst>
        </pc:picChg>
        <pc:picChg chg="del">
          <ac:chgData name="George Mount" userId="22d0b802-afc6-4b8f-ba57-7a855d96927f" providerId="ADAL" clId="{3542AB76-82B7-4238-A92A-037270440F38}" dt="2021-11-03T21:55:31.601" v="77" actId="478"/>
          <ac:picMkLst>
            <pc:docMk/>
            <pc:sldMk cId="880182693" sldId="287"/>
            <ac:picMk id="14" creationId="{B572BA9E-02DF-4B52-81FD-B142296E62CA}"/>
          </ac:picMkLst>
        </pc:picChg>
        <pc:picChg chg="add del mod">
          <ac:chgData name="George Mount" userId="22d0b802-afc6-4b8f-ba57-7a855d96927f" providerId="ADAL" clId="{3542AB76-82B7-4238-A92A-037270440F38}" dt="2021-11-03T21:57:16.880" v="98" actId="478"/>
          <ac:picMkLst>
            <pc:docMk/>
            <pc:sldMk cId="880182693" sldId="287"/>
            <ac:picMk id="1026" creationId="{155763AB-84A8-462A-BEBE-855FB5249414}"/>
          </ac:picMkLst>
        </pc:picChg>
        <pc:picChg chg="add mod">
          <ac:chgData name="George Mount" userId="22d0b802-afc6-4b8f-ba57-7a855d96927f" providerId="ADAL" clId="{3542AB76-82B7-4238-A92A-037270440F38}" dt="2021-11-03T21:58:20.286" v="112" actId="1076"/>
          <ac:picMkLst>
            <pc:docMk/>
            <pc:sldMk cId="880182693" sldId="287"/>
            <ac:picMk id="1028" creationId="{C76D3E56-41A5-40D4-88D4-FA5768C09AFD}"/>
          </ac:picMkLst>
        </pc:picChg>
        <pc:picChg chg="add del mod">
          <ac:chgData name="George Mount" userId="22d0b802-afc6-4b8f-ba57-7a855d96927f" providerId="ADAL" clId="{3542AB76-82B7-4238-A92A-037270440F38}" dt="2021-11-03T21:57:16.005" v="97" actId="478"/>
          <ac:picMkLst>
            <pc:docMk/>
            <pc:sldMk cId="880182693" sldId="287"/>
            <ac:picMk id="1030" creationId="{86868F9A-0B1F-4917-9301-C6A4C7B16613}"/>
          </ac:picMkLst>
        </pc:picChg>
        <pc:picChg chg="add del">
          <ac:chgData name="George Mount" userId="22d0b802-afc6-4b8f-ba57-7a855d96927f" providerId="ADAL" clId="{3542AB76-82B7-4238-A92A-037270440F38}" dt="2021-11-03T21:57:05.160" v="96"/>
          <ac:picMkLst>
            <pc:docMk/>
            <pc:sldMk cId="880182693" sldId="287"/>
            <ac:picMk id="1032" creationId="{67005A65-F02D-489E-A5C2-28471312C7B1}"/>
          </ac:picMkLst>
        </pc:picChg>
        <pc:picChg chg="add mod">
          <ac:chgData name="George Mount" userId="22d0b802-afc6-4b8f-ba57-7a855d96927f" providerId="ADAL" clId="{3542AB76-82B7-4238-A92A-037270440F38}" dt="2021-11-03T21:58:35.090" v="116" actId="1076"/>
          <ac:picMkLst>
            <pc:docMk/>
            <pc:sldMk cId="880182693" sldId="287"/>
            <ac:picMk id="1034" creationId="{F6A42497-CF34-450B-B80E-20CF6DC05F2A}"/>
          </ac:picMkLst>
        </pc:picChg>
      </pc:sldChg>
      <pc:sldChg chg="addSp delSp modSp add mod">
        <pc:chgData name="George Mount" userId="22d0b802-afc6-4b8f-ba57-7a855d96927f" providerId="ADAL" clId="{3542AB76-82B7-4238-A92A-037270440F38}" dt="2021-11-03T22:04:57.192" v="520" actId="1076"/>
        <pc:sldMkLst>
          <pc:docMk/>
          <pc:sldMk cId="3503300884" sldId="298"/>
        </pc:sldMkLst>
        <pc:spChg chg="add mod">
          <ac:chgData name="George Mount" userId="22d0b802-afc6-4b8f-ba57-7a855d96927f" providerId="ADAL" clId="{3542AB76-82B7-4238-A92A-037270440F38}" dt="2021-11-03T22:04:57.192" v="520" actId="1076"/>
          <ac:spMkLst>
            <pc:docMk/>
            <pc:sldMk cId="3503300884" sldId="298"/>
            <ac:spMk id="9" creationId="{7E520319-34BD-4BD3-9CB8-6307F4096554}"/>
          </ac:spMkLst>
        </pc:spChg>
        <pc:spChg chg="del">
          <ac:chgData name="George Mount" userId="22d0b802-afc6-4b8f-ba57-7a855d96927f" providerId="ADAL" clId="{3542AB76-82B7-4238-A92A-037270440F38}" dt="2021-11-03T21:58:49.060" v="121" actId="478"/>
          <ac:spMkLst>
            <pc:docMk/>
            <pc:sldMk cId="3503300884" sldId="298"/>
            <ac:spMk id="23" creationId="{743F217D-368C-45C7-BA73-9820A7DC5DBA}"/>
          </ac:spMkLst>
        </pc:spChg>
        <pc:graphicFrameChg chg="add mod modGraphic">
          <ac:chgData name="George Mount" userId="22d0b802-afc6-4b8f-ba57-7a855d96927f" providerId="ADAL" clId="{3542AB76-82B7-4238-A92A-037270440F38}" dt="2021-11-03T22:04:06.306" v="390" actId="404"/>
          <ac:graphicFrameMkLst>
            <pc:docMk/>
            <pc:sldMk cId="3503300884" sldId="298"/>
            <ac:graphicFrameMk id="13" creationId="{6AB2095C-20EA-43D4-9369-CF70A19681B8}"/>
          </ac:graphicFrameMkLst>
        </pc:graphicFrameChg>
        <pc:picChg chg="del">
          <ac:chgData name="George Mount" userId="22d0b802-afc6-4b8f-ba57-7a855d96927f" providerId="ADAL" clId="{3542AB76-82B7-4238-A92A-037270440F38}" dt="2021-11-03T21:58:47.690" v="120" actId="478"/>
          <ac:picMkLst>
            <pc:docMk/>
            <pc:sldMk cId="3503300884" sldId="298"/>
            <ac:picMk id="10" creationId="{F1BF286A-48DC-4BAF-A324-18A23D0CD8F9}"/>
          </ac:picMkLst>
        </pc:picChg>
        <pc:picChg chg="del">
          <ac:chgData name="George Mount" userId="22d0b802-afc6-4b8f-ba57-7a855d96927f" providerId="ADAL" clId="{3542AB76-82B7-4238-A92A-037270440F38}" dt="2021-11-03T21:58:45.647" v="118" actId="478"/>
          <ac:picMkLst>
            <pc:docMk/>
            <pc:sldMk cId="3503300884" sldId="298"/>
            <ac:picMk id="1028" creationId="{C76D3E56-41A5-40D4-88D4-FA5768C09AFD}"/>
          </ac:picMkLst>
        </pc:picChg>
        <pc:picChg chg="del">
          <ac:chgData name="George Mount" userId="22d0b802-afc6-4b8f-ba57-7a855d96927f" providerId="ADAL" clId="{3542AB76-82B7-4238-A92A-037270440F38}" dt="2021-11-03T21:58:46.837" v="119" actId="478"/>
          <ac:picMkLst>
            <pc:docMk/>
            <pc:sldMk cId="3503300884" sldId="298"/>
            <ac:picMk id="1034" creationId="{F6A42497-CF34-450B-B80E-20CF6DC05F2A}"/>
          </ac:picMkLst>
        </pc:picChg>
      </pc:sldChg>
      <pc:sldChg chg="add del setBg">
        <pc:chgData name="George Mount" userId="22d0b802-afc6-4b8f-ba57-7a855d96927f" providerId="ADAL" clId="{3542AB76-82B7-4238-A92A-037270440F38}" dt="2021-11-04T22:12:40.710" v="522"/>
        <pc:sldMkLst>
          <pc:docMk/>
          <pc:sldMk cId="3640359366" sldId="299"/>
        </pc:sldMkLst>
      </pc:sldChg>
      <pc:sldChg chg="modSp add mod ord">
        <pc:chgData name="George Mount" userId="22d0b802-afc6-4b8f-ba57-7a855d96927f" providerId="ADAL" clId="{3542AB76-82B7-4238-A92A-037270440F38}" dt="2021-11-04T22:13:12.566" v="596" actId="20577"/>
        <pc:sldMkLst>
          <pc:docMk/>
          <pc:sldMk cId="3994602322" sldId="299"/>
        </pc:sldMkLst>
        <pc:spChg chg="mod">
          <ac:chgData name="George Mount" userId="22d0b802-afc6-4b8f-ba57-7a855d96927f" providerId="ADAL" clId="{3542AB76-82B7-4238-A92A-037270440F38}" dt="2021-11-04T22:13:12.566" v="596" actId="20577"/>
          <ac:spMkLst>
            <pc:docMk/>
            <pc:sldMk cId="3994602322" sldId="299"/>
            <ac:spMk id="6" creationId="{00000000-0000-0000-0000-000000000000}"/>
          </ac:spMkLst>
        </pc:spChg>
      </pc:sldChg>
      <pc:sldChg chg="delSp modSp add mod">
        <pc:chgData name="George Mount" userId="22d0b802-afc6-4b8f-ba57-7a855d96927f" providerId="ADAL" clId="{3542AB76-82B7-4238-A92A-037270440F38}" dt="2021-11-04T22:18:07.882" v="786" actId="20577"/>
        <pc:sldMkLst>
          <pc:docMk/>
          <pc:sldMk cId="4244445297" sldId="300"/>
        </pc:sldMkLst>
        <pc:spChg chg="mod">
          <ac:chgData name="George Mount" userId="22d0b802-afc6-4b8f-ba57-7a855d96927f" providerId="ADAL" clId="{3542AB76-82B7-4238-A92A-037270440F38}" dt="2021-11-04T22:15:19.545" v="728" actId="255"/>
          <ac:spMkLst>
            <pc:docMk/>
            <pc:sldMk cId="4244445297" sldId="300"/>
            <ac:spMk id="8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8:07.882" v="786" actId="20577"/>
          <ac:spMkLst>
            <pc:docMk/>
            <pc:sldMk cId="4244445297" sldId="300"/>
            <ac:spMk id="9" creationId="{662E3C33-D172-4329-B6DB-48C81EF09F0E}"/>
          </ac:spMkLst>
        </pc:spChg>
        <pc:picChg chg="del">
          <ac:chgData name="George Mount" userId="22d0b802-afc6-4b8f-ba57-7a855d96927f" providerId="ADAL" clId="{3542AB76-82B7-4238-A92A-037270440F38}" dt="2021-11-04T22:14:37.492" v="672" actId="478"/>
          <ac:picMkLst>
            <pc:docMk/>
            <pc:sldMk cId="4244445297" sldId="300"/>
            <ac:picMk id="13" creationId="{7A25527C-188D-443B-A067-E358889263C2}"/>
          </ac:picMkLst>
        </pc:picChg>
      </pc:sldChg>
      <pc:sldChg chg="modSp add mod">
        <pc:chgData name="George Mount" userId="22d0b802-afc6-4b8f-ba57-7a855d96927f" providerId="ADAL" clId="{3542AB76-82B7-4238-A92A-037270440F38}" dt="2021-11-04T22:19:43.713" v="947" actId="20577"/>
        <pc:sldMkLst>
          <pc:docMk/>
          <pc:sldMk cId="1657445201" sldId="301"/>
        </pc:sldMkLst>
        <pc:spChg chg="mod">
          <ac:chgData name="George Mount" userId="22d0b802-afc6-4b8f-ba57-7a855d96927f" providerId="ADAL" clId="{3542AB76-82B7-4238-A92A-037270440F38}" dt="2021-11-04T22:19:43.713" v="947" actId="20577"/>
          <ac:spMkLst>
            <pc:docMk/>
            <pc:sldMk cId="1657445201" sldId="301"/>
            <ac:spMk id="3" creationId="{00000000-0000-0000-0000-000000000000}"/>
          </ac:spMkLst>
        </pc:spChg>
        <pc:spChg chg="mod">
          <ac:chgData name="George Mount" userId="22d0b802-afc6-4b8f-ba57-7a855d96927f" providerId="ADAL" clId="{3542AB76-82B7-4238-A92A-037270440F38}" dt="2021-11-04T22:19:34.919" v="930" actId="20577"/>
          <ac:spMkLst>
            <pc:docMk/>
            <pc:sldMk cId="1657445201" sldId="301"/>
            <ac:spMk id="6" creationId="{00000000-0000-0000-0000-000000000000}"/>
          </ac:spMkLst>
        </pc:spChg>
      </pc:sldChg>
      <pc:sldChg chg="add del">
        <pc:chgData name="George Mount" userId="22d0b802-afc6-4b8f-ba57-7a855d96927f" providerId="ADAL" clId="{3542AB76-82B7-4238-A92A-037270440F38}" dt="2021-11-04T22:14:26.731" v="670"/>
        <pc:sldMkLst>
          <pc:docMk/>
          <pc:sldMk cId="3385174807" sldId="301"/>
        </pc:sldMkLst>
      </pc:sldChg>
    </pc:docChg>
  </pc:docChgLst>
  <pc:docChgLst>
    <pc:chgData name="George Mount" userId="22d0b802-afc6-4b8f-ba57-7a855d96927f" providerId="ADAL" clId="{0649FC9A-9BB7-4026-B75B-EFCF5E3F0BD6}"/>
    <pc:docChg chg="undo custSel addSld delSld modSld sldOrd modSection">
      <pc:chgData name="George Mount" userId="22d0b802-afc6-4b8f-ba57-7a855d96927f" providerId="ADAL" clId="{0649FC9A-9BB7-4026-B75B-EFCF5E3F0BD6}" dt="2021-11-09T15:33:07.199" v="1322" actId="20577"/>
      <pc:docMkLst>
        <pc:docMk/>
      </pc:docMkLst>
      <pc:sldChg chg="del">
        <pc:chgData name="George Mount" userId="22d0b802-afc6-4b8f-ba57-7a855d96927f" providerId="ADAL" clId="{0649FC9A-9BB7-4026-B75B-EFCF5E3F0BD6}" dt="2021-11-05T16:18:14.973" v="376" actId="47"/>
        <pc:sldMkLst>
          <pc:docMk/>
          <pc:sldMk cId="803338980" sldId="268"/>
        </pc:sldMkLst>
      </pc:sldChg>
      <pc:sldChg chg="modSp add mod">
        <pc:chgData name="George Mount" userId="22d0b802-afc6-4b8f-ba57-7a855d96927f" providerId="ADAL" clId="{0649FC9A-9BB7-4026-B75B-EFCF5E3F0BD6}" dt="2021-11-05T16:27:18.932" v="1030" actId="1076"/>
        <pc:sldMkLst>
          <pc:docMk/>
          <pc:sldMk cId="0" sldId="269"/>
        </pc:sldMkLst>
        <pc:spChg chg="mod">
          <ac:chgData name="George Mount" userId="22d0b802-afc6-4b8f-ba57-7a855d96927f" providerId="ADAL" clId="{0649FC9A-9BB7-4026-B75B-EFCF5E3F0BD6}" dt="2021-11-05T16:26:11.064" v="962" actId="5793"/>
          <ac:spMkLst>
            <pc:docMk/>
            <pc:sldMk cId="0" sldId="269"/>
            <ac:spMk id="7" creationId="{00000000-0000-0000-0000-000000000000}"/>
          </ac:spMkLst>
        </pc:spChg>
        <pc:spChg chg="mod">
          <ac:chgData name="George Mount" userId="22d0b802-afc6-4b8f-ba57-7a855d96927f" providerId="ADAL" clId="{0649FC9A-9BB7-4026-B75B-EFCF5E3F0BD6}" dt="2021-11-05T16:27:18.932" v="1030" actId="1076"/>
          <ac:spMkLst>
            <pc:docMk/>
            <pc:sldMk cId="0" sldId="269"/>
            <ac:spMk id="13" creationId="{016CE32B-B6DB-484B-91DE-066B1C750F4D}"/>
          </ac:spMkLst>
        </pc:spChg>
      </pc:sldChg>
      <pc:sldChg chg="del">
        <pc:chgData name="George Mount" userId="22d0b802-afc6-4b8f-ba57-7a855d96927f" providerId="ADAL" clId="{0649FC9A-9BB7-4026-B75B-EFCF5E3F0BD6}" dt="2021-11-05T16:18:13.035" v="373" actId="47"/>
        <pc:sldMkLst>
          <pc:docMk/>
          <pc:sldMk cId="0" sldId="270"/>
        </pc:sldMkLst>
      </pc:sldChg>
      <pc:sldChg chg="modSp mod">
        <pc:chgData name="George Mount" userId="22d0b802-afc6-4b8f-ba57-7a855d96927f" providerId="ADAL" clId="{0649FC9A-9BB7-4026-B75B-EFCF5E3F0BD6}" dt="2021-11-05T16:01:34.728" v="29" actId="404"/>
        <pc:sldMkLst>
          <pc:docMk/>
          <pc:sldMk cId="2656276983" sldId="283"/>
        </pc:sldMkLst>
        <pc:spChg chg="mod">
          <ac:chgData name="George Mount" userId="22d0b802-afc6-4b8f-ba57-7a855d96927f" providerId="ADAL" clId="{0649FC9A-9BB7-4026-B75B-EFCF5E3F0BD6}" dt="2021-11-05T16:01:34.728" v="29" actId="404"/>
          <ac:spMkLst>
            <pc:docMk/>
            <pc:sldMk cId="2656276983" sldId="283"/>
            <ac:spMk id="6" creationId="{00000000-0000-0000-0000-000000000000}"/>
          </ac:spMkLst>
        </pc:spChg>
      </pc:sldChg>
      <pc:sldChg chg="del">
        <pc:chgData name="George Mount" userId="22d0b802-afc6-4b8f-ba57-7a855d96927f" providerId="ADAL" clId="{0649FC9A-9BB7-4026-B75B-EFCF5E3F0BD6}" dt="2021-11-05T16:18:09.750" v="368" actId="47"/>
        <pc:sldMkLst>
          <pc:docMk/>
          <pc:sldMk cId="877812055" sldId="284"/>
        </pc:sldMkLst>
      </pc:sldChg>
      <pc:sldChg chg="del">
        <pc:chgData name="George Mount" userId="22d0b802-afc6-4b8f-ba57-7a855d96927f" providerId="ADAL" clId="{0649FC9A-9BB7-4026-B75B-EFCF5E3F0BD6}" dt="2021-11-05T16:18:15.412" v="377" actId="47"/>
        <pc:sldMkLst>
          <pc:docMk/>
          <pc:sldMk cId="603958024" sldId="285"/>
        </pc:sldMkLst>
      </pc:sldChg>
      <pc:sldChg chg="modSp mod">
        <pc:chgData name="George Mount" userId="22d0b802-afc6-4b8f-ba57-7a855d96927f" providerId="ADAL" clId="{0649FC9A-9BB7-4026-B75B-EFCF5E3F0BD6}" dt="2021-11-05T16:09:20.446" v="97" actId="20577"/>
        <pc:sldMkLst>
          <pc:docMk/>
          <pc:sldMk cId="636756263" sldId="288"/>
        </pc:sldMkLst>
        <pc:spChg chg="mod">
          <ac:chgData name="George Mount" userId="22d0b802-afc6-4b8f-ba57-7a855d96927f" providerId="ADAL" clId="{0649FC9A-9BB7-4026-B75B-EFCF5E3F0BD6}" dt="2021-11-05T16:09:20.446" v="97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0649FC9A-9BB7-4026-B75B-EFCF5E3F0BD6}" dt="2021-11-05T16:39:25.877" v="1077" actId="20577"/>
        <pc:sldMkLst>
          <pc:docMk/>
          <pc:sldMk cId="117496439" sldId="289"/>
        </pc:sldMkLst>
        <pc:spChg chg="mod">
          <ac:chgData name="George Mount" userId="22d0b802-afc6-4b8f-ba57-7a855d96927f" providerId="ADAL" clId="{0649FC9A-9BB7-4026-B75B-EFCF5E3F0BD6}" dt="2021-11-05T16:39:25.877" v="1077" actId="20577"/>
          <ac:spMkLst>
            <pc:docMk/>
            <pc:sldMk cId="117496439" sldId="289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0649FC9A-9BB7-4026-B75B-EFCF5E3F0BD6}" dt="2021-11-05T16:17:27.786" v="366" actId="20577"/>
        <pc:sldMkLst>
          <pc:docMk/>
          <pc:sldMk cId="1314742721" sldId="290"/>
        </pc:sldMkLst>
        <pc:spChg chg="mod">
          <ac:chgData name="George Mount" userId="22d0b802-afc6-4b8f-ba57-7a855d96927f" providerId="ADAL" clId="{0649FC9A-9BB7-4026-B75B-EFCF5E3F0BD6}" dt="2021-11-05T16:16:40.354" v="282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ount" userId="22d0b802-afc6-4b8f-ba57-7a855d96927f" providerId="ADAL" clId="{0649FC9A-9BB7-4026-B75B-EFCF5E3F0BD6}" dt="2021-11-05T16:17:27.786" v="366" actId="20577"/>
          <ac:spMkLst>
            <pc:docMk/>
            <pc:sldMk cId="1314742721" sldId="290"/>
            <ac:spMk id="6" creationId="{00000000-0000-0000-0000-000000000000}"/>
          </ac:spMkLst>
        </pc:spChg>
      </pc:sldChg>
      <pc:sldChg chg="del">
        <pc:chgData name="George Mount" userId="22d0b802-afc6-4b8f-ba57-7a855d96927f" providerId="ADAL" clId="{0649FC9A-9BB7-4026-B75B-EFCF5E3F0BD6}" dt="2021-11-05T16:18:06.769" v="367" actId="47"/>
        <pc:sldMkLst>
          <pc:docMk/>
          <pc:sldMk cId="2710172166" sldId="291"/>
        </pc:sldMkLst>
      </pc:sldChg>
      <pc:sldChg chg="del">
        <pc:chgData name="George Mount" userId="22d0b802-afc6-4b8f-ba57-7a855d96927f" providerId="ADAL" clId="{0649FC9A-9BB7-4026-B75B-EFCF5E3F0BD6}" dt="2021-11-05T16:18:10.408" v="369" actId="47"/>
        <pc:sldMkLst>
          <pc:docMk/>
          <pc:sldMk cId="1305199495" sldId="292"/>
        </pc:sldMkLst>
      </pc:sldChg>
      <pc:sldChg chg="del">
        <pc:chgData name="George Mount" userId="22d0b802-afc6-4b8f-ba57-7a855d96927f" providerId="ADAL" clId="{0649FC9A-9BB7-4026-B75B-EFCF5E3F0BD6}" dt="2021-11-05T16:18:11.927" v="371" actId="47"/>
        <pc:sldMkLst>
          <pc:docMk/>
          <pc:sldMk cId="95632684" sldId="293"/>
        </pc:sldMkLst>
      </pc:sldChg>
      <pc:sldChg chg="del">
        <pc:chgData name="George Mount" userId="22d0b802-afc6-4b8f-ba57-7a855d96927f" providerId="ADAL" clId="{0649FC9A-9BB7-4026-B75B-EFCF5E3F0BD6}" dt="2021-11-05T16:18:11.508" v="370" actId="47"/>
        <pc:sldMkLst>
          <pc:docMk/>
          <pc:sldMk cId="4113947740" sldId="294"/>
        </pc:sldMkLst>
      </pc:sldChg>
      <pc:sldChg chg="del">
        <pc:chgData name="George Mount" userId="22d0b802-afc6-4b8f-ba57-7a855d96927f" providerId="ADAL" clId="{0649FC9A-9BB7-4026-B75B-EFCF5E3F0BD6}" dt="2021-11-05T16:18:12.688" v="372" actId="47"/>
        <pc:sldMkLst>
          <pc:docMk/>
          <pc:sldMk cId="1345659603" sldId="295"/>
        </pc:sldMkLst>
      </pc:sldChg>
      <pc:sldChg chg="del">
        <pc:chgData name="George Mount" userId="22d0b802-afc6-4b8f-ba57-7a855d96927f" providerId="ADAL" clId="{0649FC9A-9BB7-4026-B75B-EFCF5E3F0BD6}" dt="2021-11-05T16:18:13.803" v="374" actId="47"/>
        <pc:sldMkLst>
          <pc:docMk/>
          <pc:sldMk cId="3459691724" sldId="296"/>
        </pc:sldMkLst>
      </pc:sldChg>
      <pc:sldChg chg="del">
        <pc:chgData name="George Mount" userId="22d0b802-afc6-4b8f-ba57-7a855d96927f" providerId="ADAL" clId="{0649FC9A-9BB7-4026-B75B-EFCF5E3F0BD6}" dt="2021-11-05T16:18:14.267" v="375" actId="47"/>
        <pc:sldMkLst>
          <pc:docMk/>
          <pc:sldMk cId="1489655548" sldId="297"/>
        </pc:sldMkLst>
      </pc:sldChg>
      <pc:sldChg chg="modSp mod ord modNotesTx">
        <pc:chgData name="George Mount" userId="22d0b802-afc6-4b8f-ba57-7a855d96927f" providerId="ADAL" clId="{0649FC9A-9BB7-4026-B75B-EFCF5E3F0BD6}" dt="2021-11-05T16:40:11.889" v="1093" actId="20577"/>
        <pc:sldMkLst>
          <pc:docMk/>
          <pc:sldMk cId="3994602322" sldId="299"/>
        </pc:sldMkLst>
        <pc:spChg chg="mod">
          <ac:chgData name="George Mount" userId="22d0b802-afc6-4b8f-ba57-7a855d96927f" providerId="ADAL" clId="{0649FC9A-9BB7-4026-B75B-EFCF5E3F0BD6}" dt="2021-11-05T16:40:11.889" v="1093" actId="20577"/>
          <ac:spMkLst>
            <pc:docMk/>
            <pc:sldMk cId="3994602322" sldId="299"/>
            <ac:spMk id="6" creationId="{00000000-0000-0000-0000-000000000000}"/>
          </ac:spMkLst>
        </pc:spChg>
      </pc:sldChg>
      <pc:sldChg chg="modSp mod ord">
        <pc:chgData name="George Mount" userId="22d0b802-afc6-4b8f-ba57-7a855d96927f" providerId="ADAL" clId="{0649FC9A-9BB7-4026-B75B-EFCF5E3F0BD6}" dt="2021-11-09T15:33:07.199" v="1322" actId="20577"/>
        <pc:sldMkLst>
          <pc:docMk/>
          <pc:sldMk cId="4244445297" sldId="300"/>
        </pc:sldMkLst>
        <pc:spChg chg="mod">
          <ac:chgData name="George Mount" userId="22d0b802-afc6-4b8f-ba57-7a855d96927f" providerId="ADAL" clId="{0649FC9A-9BB7-4026-B75B-EFCF5E3F0BD6}" dt="2021-11-05T16:19:07.718" v="472" actId="14100"/>
          <ac:spMkLst>
            <pc:docMk/>
            <pc:sldMk cId="4244445297" sldId="300"/>
            <ac:spMk id="8" creationId="{00000000-0000-0000-0000-000000000000}"/>
          </ac:spMkLst>
        </pc:spChg>
        <pc:spChg chg="mod">
          <ac:chgData name="George Mount" userId="22d0b802-afc6-4b8f-ba57-7a855d96927f" providerId="ADAL" clId="{0649FC9A-9BB7-4026-B75B-EFCF5E3F0BD6}" dt="2021-11-09T15:33:07.199" v="1322" actId="20577"/>
          <ac:spMkLst>
            <pc:docMk/>
            <pc:sldMk cId="4244445297" sldId="300"/>
            <ac:spMk id="9" creationId="{662E3C33-D172-4329-B6DB-48C81EF09F0E}"/>
          </ac:spMkLst>
        </pc:spChg>
      </pc:sldChg>
      <pc:sldChg chg="del">
        <pc:chgData name="George Mount" userId="22d0b802-afc6-4b8f-ba57-7a855d96927f" providerId="ADAL" clId="{0649FC9A-9BB7-4026-B75B-EFCF5E3F0BD6}" dt="2021-11-05T16:25:36.486" v="943" actId="47"/>
        <pc:sldMkLst>
          <pc:docMk/>
          <pc:sldMk cId="1657445201" sldId="301"/>
        </pc:sldMkLst>
      </pc:sldChg>
      <pc:sldChg chg="addSp delSp modSp mod">
        <pc:chgData name="George Mount" userId="22d0b802-afc6-4b8f-ba57-7a855d96927f" providerId="ADAL" clId="{0649FC9A-9BB7-4026-B75B-EFCF5E3F0BD6}" dt="2021-11-05T16:16:30.643" v="262" actId="115"/>
        <pc:sldMkLst>
          <pc:docMk/>
          <pc:sldMk cId="3254026306" sldId="302"/>
        </pc:sldMkLst>
        <pc:spChg chg="mod">
          <ac:chgData name="George Mount" userId="22d0b802-afc6-4b8f-ba57-7a855d96927f" providerId="ADAL" clId="{0649FC9A-9BB7-4026-B75B-EFCF5E3F0BD6}" dt="2021-11-05T16:16:30.643" v="262" actId="115"/>
          <ac:spMkLst>
            <pc:docMk/>
            <pc:sldMk cId="3254026306" sldId="302"/>
            <ac:spMk id="8" creationId="{00000000-0000-0000-0000-000000000000}"/>
          </ac:spMkLst>
        </pc:spChg>
        <pc:spChg chg="mod">
          <ac:chgData name="George Mount" userId="22d0b802-afc6-4b8f-ba57-7a855d96927f" providerId="ADAL" clId="{0649FC9A-9BB7-4026-B75B-EFCF5E3F0BD6}" dt="2021-11-05T16:13:20.065" v="250" actId="20577"/>
          <ac:spMkLst>
            <pc:docMk/>
            <pc:sldMk cId="3254026306" sldId="302"/>
            <ac:spMk id="9" creationId="{662E3C33-D172-4329-B6DB-48C81EF09F0E}"/>
          </ac:spMkLst>
        </pc:spChg>
        <pc:picChg chg="del">
          <ac:chgData name="George Mount" userId="22d0b802-afc6-4b8f-ba57-7a855d96927f" providerId="ADAL" clId="{0649FC9A-9BB7-4026-B75B-EFCF5E3F0BD6}" dt="2021-11-05T16:13:22.628" v="251" actId="478"/>
          <ac:picMkLst>
            <pc:docMk/>
            <pc:sldMk cId="3254026306" sldId="302"/>
            <ac:picMk id="13" creationId="{7A25527C-188D-443B-A067-E358889263C2}"/>
          </ac:picMkLst>
        </pc:picChg>
        <pc:picChg chg="add mod">
          <ac:chgData name="George Mount" userId="22d0b802-afc6-4b8f-ba57-7a855d96927f" providerId="ADAL" clId="{0649FC9A-9BB7-4026-B75B-EFCF5E3F0BD6}" dt="2021-11-05T16:16:11.092" v="255" actId="1076"/>
          <ac:picMkLst>
            <pc:docMk/>
            <pc:sldMk cId="3254026306" sldId="302"/>
            <ac:picMk id="1026" creationId="{69C4C3C4-CEBD-4B64-BF11-272B0485F807}"/>
          </ac:picMkLst>
        </pc:picChg>
      </pc:sldChg>
    </pc:docChg>
  </pc:docChgLst>
  <pc:docChgLst>
    <pc:chgData name="George Mount" userId="22d0b802-afc6-4b8f-ba57-7a855d96927f" providerId="ADAL" clId="{2906F244-59FB-4785-AAA8-5336C3D28540}"/>
    <pc:docChg chg="undo custSel addSld delSld modSld sldOrd modSection">
      <pc:chgData name="George Mount" userId="22d0b802-afc6-4b8f-ba57-7a855d96927f" providerId="ADAL" clId="{2906F244-59FB-4785-AAA8-5336C3D28540}" dt="2021-11-02T21:00:45.371" v="9"/>
      <pc:docMkLst>
        <pc:docMk/>
      </pc:docMkLst>
      <pc:sldChg chg="add del setBg">
        <pc:chgData name="George Mount" userId="22d0b802-afc6-4b8f-ba57-7a855d96927f" providerId="ADAL" clId="{2906F244-59FB-4785-AAA8-5336C3D28540}" dt="2021-11-02T21:00:28.739" v="4"/>
        <pc:sldMkLst>
          <pc:docMk/>
          <pc:sldMk cId="1274002453" sldId="283"/>
        </pc:sldMkLst>
      </pc:sldChg>
      <pc:sldChg chg="add del setBg">
        <pc:chgData name="George Mount" userId="22d0b802-afc6-4b8f-ba57-7a855d96927f" providerId="ADAL" clId="{2906F244-59FB-4785-AAA8-5336C3D28540}" dt="2021-11-02T21:00:22.647" v="2"/>
        <pc:sldMkLst>
          <pc:docMk/>
          <pc:sldMk cId="1368445564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2656276983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877812055" sldId="284"/>
        </pc:sldMkLst>
      </pc:sldChg>
      <pc:sldChg chg="add del">
        <pc:chgData name="George Mount" userId="22d0b802-afc6-4b8f-ba57-7a855d96927f" providerId="ADAL" clId="{2906F244-59FB-4785-AAA8-5336C3D28540}" dt="2021-11-02T21:00:28.739" v="4"/>
        <pc:sldMkLst>
          <pc:docMk/>
          <pc:sldMk cId="918871871" sldId="284"/>
        </pc:sldMkLst>
      </pc:sldChg>
      <pc:sldChg chg="add del">
        <pc:chgData name="George Mount" userId="22d0b802-afc6-4b8f-ba57-7a855d96927f" providerId="ADAL" clId="{2906F244-59FB-4785-AAA8-5336C3D28540}" dt="2021-11-02T21:00:22.647" v="2"/>
        <pc:sldMkLst>
          <pc:docMk/>
          <pc:sldMk cId="2198358943" sldId="284"/>
        </pc:sldMkLst>
      </pc:sldChg>
    </pc:docChg>
  </pc:docChgLst>
  <pc:docChgLst>
    <pc:chgData name="George M" userId="f62b7f9a-d362-4c96-927b-ee32451abead" providerId="ADAL" clId="{905B6F54-305E-4C08-BB78-1BCAC5A09A7E}"/>
    <pc:docChg chg="undo custSel addSld delSld modSld sldOrd modSection">
      <pc:chgData name="George M" userId="f62b7f9a-d362-4c96-927b-ee32451abead" providerId="ADAL" clId="{905B6F54-305E-4C08-BB78-1BCAC5A09A7E}" dt="2021-11-03T10:46:44.729" v="1922" actId="47"/>
      <pc:docMkLst>
        <pc:docMk/>
      </pc:docMkLst>
      <pc:sldChg chg="del">
        <pc:chgData name="George M" userId="f62b7f9a-d362-4c96-927b-ee32451abead" providerId="ADAL" clId="{905B6F54-305E-4C08-BB78-1BCAC5A09A7E}" dt="2021-11-03T00:10:21.477" v="1873" actId="47"/>
        <pc:sldMkLst>
          <pc:docMk/>
          <pc:sldMk cId="0" sldId="256"/>
        </pc:sldMkLst>
      </pc:sldChg>
      <pc:sldChg chg="del">
        <pc:chgData name="George M" userId="f62b7f9a-d362-4c96-927b-ee32451abead" providerId="ADAL" clId="{905B6F54-305E-4C08-BB78-1BCAC5A09A7E}" dt="2021-11-03T00:10:29.262" v="1889" actId="47"/>
        <pc:sldMkLst>
          <pc:docMk/>
          <pc:sldMk cId="0" sldId="257"/>
        </pc:sldMkLst>
      </pc:sldChg>
      <pc:sldChg chg="del">
        <pc:chgData name="George M" userId="f62b7f9a-d362-4c96-927b-ee32451abead" providerId="ADAL" clId="{905B6F54-305E-4C08-BB78-1BCAC5A09A7E}" dt="2021-11-03T00:10:29.645" v="1890" actId="47"/>
        <pc:sldMkLst>
          <pc:docMk/>
          <pc:sldMk cId="0" sldId="259"/>
        </pc:sldMkLst>
      </pc:sldChg>
      <pc:sldChg chg="del">
        <pc:chgData name="George M" userId="f62b7f9a-d362-4c96-927b-ee32451abead" providerId="ADAL" clId="{905B6F54-305E-4C08-BB78-1BCAC5A09A7E}" dt="2021-11-03T00:10:30.022" v="1891" actId="47"/>
        <pc:sldMkLst>
          <pc:docMk/>
          <pc:sldMk cId="0" sldId="260"/>
        </pc:sldMkLst>
      </pc:sldChg>
      <pc:sldChg chg="del">
        <pc:chgData name="George M" userId="f62b7f9a-d362-4c96-927b-ee32451abead" providerId="ADAL" clId="{905B6F54-305E-4C08-BB78-1BCAC5A09A7E}" dt="2021-11-03T00:10:30.464" v="1892" actId="47"/>
        <pc:sldMkLst>
          <pc:docMk/>
          <pc:sldMk cId="0" sldId="261"/>
        </pc:sldMkLst>
      </pc:sldChg>
      <pc:sldChg chg="del">
        <pc:chgData name="George M" userId="f62b7f9a-d362-4c96-927b-ee32451abead" providerId="ADAL" clId="{905B6F54-305E-4C08-BB78-1BCAC5A09A7E}" dt="2021-11-03T00:10:30.850" v="1893" actId="47"/>
        <pc:sldMkLst>
          <pc:docMk/>
          <pc:sldMk cId="0" sldId="262"/>
        </pc:sldMkLst>
      </pc:sldChg>
      <pc:sldChg chg="del">
        <pc:chgData name="George M" userId="f62b7f9a-d362-4c96-927b-ee32451abead" providerId="ADAL" clId="{905B6F54-305E-4C08-BB78-1BCAC5A09A7E}" dt="2021-11-03T00:10:31.297" v="1894" actId="47"/>
        <pc:sldMkLst>
          <pc:docMk/>
          <pc:sldMk cId="0" sldId="263"/>
        </pc:sldMkLst>
      </pc:sldChg>
      <pc:sldChg chg="del">
        <pc:chgData name="George M" userId="f62b7f9a-d362-4c96-927b-ee32451abead" providerId="ADAL" clId="{905B6F54-305E-4C08-BB78-1BCAC5A09A7E}" dt="2021-11-03T00:10:31.686" v="1895" actId="47"/>
        <pc:sldMkLst>
          <pc:docMk/>
          <pc:sldMk cId="0" sldId="264"/>
        </pc:sldMkLst>
      </pc:sldChg>
      <pc:sldChg chg="del">
        <pc:chgData name="George M" userId="f62b7f9a-d362-4c96-927b-ee32451abead" providerId="ADAL" clId="{905B6F54-305E-4C08-BB78-1BCAC5A09A7E}" dt="2021-11-03T00:10:32.117" v="1896" actId="47"/>
        <pc:sldMkLst>
          <pc:docMk/>
          <pc:sldMk cId="0" sldId="265"/>
        </pc:sldMkLst>
      </pc:sldChg>
      <pc:sldChg chg="del">
        <pc:chgData name="George M" userId="f62b7f9a-d362-4c96-927b-ee32451abead" providerId="ADAL" clId="{905B6F54-305E-4C08-BB78-1BCAC5A09A7E}" dt="2021-11-03T00:10:32.829" v="1897" actId="47"/>
        <pc:sldMkLst>
          <pc:docMk/>
          <pc:sldMk cId="0" sldId="266"/>
        </pc:sldMkLst>
      </pc:sldChg>
      <pc:sldChg chg="del">
        <pc:chgData name="George M" userId="f62b7f9a-d362-4c96-927b-ee32451abead" providerId="ADAL" clId="{905B6F54-305E-4C08-BB78-1BCAC5A09A7E}" dt="2021-11-03T00:10:21.964" v="1874" actId="47"/>
        <pc:sldMkLst>
          <pc:docMk/>
          <pc:sldMk cId="1859317616" sldId="267"/>
        </pc:sldMkLst>
      </pc:sldChg>
      <pc:sldChg chg="add del">
        <pc:chgData name="George M" userId="f62b7f9a-d362-4c96-927b-ee32451abead" providerId="ADAL" clId="{905B6F54-305E-4C08-BB78-1BCAC5A09A7E}" dt="2021-11-03T10:46:42.620" v="1921"/>
        <pc:sldMkLst>
          <pc:docMk/>
          <pc:sldMk cId="803338980" sldId="268"/>
        </pc:sldMkLst>
      </pc:sldChg>
      <pc:sldChg chg="del">
        <pc:chgData name="George M" userId="f62b7f9a-d362-4c96-927b-ee32451abead" providerId="ADAL" clId="{905B6F54-305E-4C08-BB78-1BCAC5A09A7E}" dt="2021-11-03T00:10:22.837" v="1875" actId="47"/>
        <pc:sldMkLst>
          <pc:docMk/>
          <pc:sldMk cId="0" sldId="269"/>
        </pc:sldMkLst>
      </pc:sldChg>
      <pc:sldChg chg="addSp delSp modSp mod ord">
        <pc:chgData name="George M" userId="f62b7f9a-d362-4c96-927b-ee32451abead" providerId="ADAL" clId="{905B6F54-305E-4C08-BB78-1BCAC5A09A7E}" dt="2021-11-02T23:57:35.927" v="1697" actId="1076"/>
        <pc:sldMkLst>
          <pc:docMk/>
          <pc:sldMk cId="0" sldId="270"/>
        </pc:sldMkLst>
        <pc:spChg chg="mod">
          <ac:chgData name="George M" userId="f62b7f9a-d362-4c96-927b-ee32451abead" providerId="ADAL" clId="{905B6F54-305E-4C08-BB78-1BCAC5A09A7E}" dt="2021-11-02T23:54:29.270" v="1523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57:28.348" v="1696" actId="2711"/>
          <ac:spMkLst>
            <pc:docMk/>
            <pc:sldMk cId="0" sldId="270"/>
            <ac:spMk id="9" creationId="{662E3C33-D172-4329-B6DB-48C81EF09F0E}"/>
          </ac:spMkLst>
        </pc:spChg>
        <pc:picChg chg="add del mod">
          <ac:chgData name="George M" userId="f62b7f9a-d362-4c96-927b-ee32451abead" providerId="ADAL" clId="{905B6F54-305E-4C08-BB78-1BCAC5A09A7E}" dt="2021-11-02T23:54:59.363" v="1529" actId="21"/>
          <ac:picMkLst>
            <pc:docMk/>
            <pc:sldMk cId="0" sldId="270"/>
            <ac:picMk id="11" creationId="{53ED0400-573E-48B5-8B31-533A97CE5237}"/>
          </ac:picMkLst>
        </pc:picChg>
        <pc:picChg chg="add mod">
          <ac:chgData name="George M" userId="f62b7f9a-d362-4c96-927b-ee32451abead" providerId="ADAL" clId="{905B6F54-305E-4C08-BB78-1BCAC5A09A7E}" dt="2021-11-02T23:57:35.927" v="1697" actId="1076"/>
          <ac:picMkLst>
            <pc:docMk/>
            <pc:sldMk cId="0" sldId="270"/>
            <ac:picMk id="13" creationId="{7A25527C-188D-443B-A067-E358889263C2}"/>
          </ac:picMkLst>
        </pc:picChg>
        <pc:picChg chg="add del mod">
          <ac:chgData name="George M" userId="f62b7f9a-d362-4c96-927b-ee32451abead" providerId="ADAL" clId="{905B6F54-305E-4C08-BB78-1BCAC5A09A7E}" dt="2021-11-02T23:56:19.042" v="1540"/>
          <ac:picMkLst>
            <pc:docMk/>
            <pc:sldMk cId="0" sldId="270"/>
            <ac:picMk id="14" creationId="{8A192105-9A97-49CD-AAC7-4B1B9E3463AF}"/>
          </ac:picMkLst>
        </pc:picChg>
        <pc:picChg chg="del mod">
          <ac:chgData name="George M" userId="f62b7f9a-d362-4c96-927b-ee32451abead" providerId="ADAL" clId="{905B6F54-305E-4C08-BB78-1BCAC5A09A7E}" dt="2021-11-02T23:54:39.255" v="1524" actId="478"/>
          <ac:picMkLst>
            <pc:docMk/>
            <pc:sldMk cId="0" sldId="270"/>
            <ac:picMk id="1026" creationId="{1AE739B5-575D-4815-B1A7-B54B75349FF2}"/>
          </ac:picMkLst>
        </pc:picChg>
      </pc:sldChg>
      <pc:sldChg chg="del">
        <pc:chgData name="George M" userId="f62b7f9a-d362-4c96-927b-ee32451abead" providerId="ADAL" clId="{905B6F54-305E-4C08-BB78-1BCAC5A09A7E}" dt="2021-11-03T00:10:23.338" v="1876" actId="47"/>
        <pc:sldMkLst>
          <pc:docMk/>
          <pc:sldMk cId="2932239278" sldId="271"/>
        </pc:sldMkLst>
      </pc:sldChg>
      <pc:sldChg chg="del">
        <pc:chgData name="George M" userId="f62b7f9a-d362-4c96-927b-ee32451abead" providerId="ADAL" clId="{905B6F54-305E-4C08-BB78-1BCAC5A09A7E}" dt="2021-11-03T00:10:23.717" v="1877" actId="47"/>
        <pc:sldMkLst>
          <pc:docMk/>
          <pc:sldMk cId="2780653515" sldId="272"/>
        </pc:sldMkLst>
      </pc:sldChg>
      <pc:sldChg chg="del">
        <pc:chgData name="George M" userId="f62b7f9a-d362-4c96-927b-ee32451abead" providerId="ADAL" clId="{905B6F54-305E-4C08-BB78-1BCAC5A09A7E}" dt="2021-11-03T00:10:24.150" v="1878" actId="47"/>
        <pc:sldMkLst>
          <pc:docMk/>
          <pc:sldMk cId="0" sldId="273"/>
        </pc:sldMkLst>
      </pc:sldChg>
      <pc:sldChg chg="del">
        <pc:chgData name="George M" userId="f62b7f9a-d362-4c96-927b-ee32451abead" providerId="ADAL" clId="{905B6F54-305E-4C08-BB78-1BCAC5A09A7E}" dt="2021-11-03T00:10:25.002" v="1879" actId="47"/>
        <pc:sldMkLst>
          <pc:docMk/>
          <pc:sldMk cId="2743958772" sldId="274"/>
        </pc:sldMkLst>
      </pc:sldChg>
      <pc:sldChg chg="del">
        <pc:chgData name="George M" userId="f62b7f9a-d362-4c96-927b-ee32451abead" providerId="ADAL" clId="{905B6F54-305E-4C08-BB78-1BCAC5A09A7E}" dt="2021-11-03T00:10:25.438" v="1880" actId="47"/>
        <pc:sldMkLst>
          <pc:docMk/>
          <pc:sldMk cId="1160724074" sldId="275"/>
        </pc:sldMkLst>
      </pc:sldChg>
      <pc:sldChg chg="del">
        <pc:chgData name="George M" userId="f62b7f9a-d362-4c96-927b-ee32451abead" providerId="ADAL" clId="{905B6F54-305E-4C08-BB78-1BCAC5A09A7E}" dt="2021-11-03T00:10:25.803" v="1881" actId="47"/>
        <pc:sldMkLst>
          <pc:docMk/>
          <pc:sldMk cId="0" sldId="276"/>
        </pc:sldMkLst>
      </pc:sldChg>
      <pc:sldChg chg="del">
        <pc:chgData name="George M" userId="f62b7f9a-d362-4c96-927b-ee32451abead" providerId="ADAL" clId="{905B6F54-305E-4C08-BB78-1BCAC5A09A7E}" dt="2021-11-03T00:10:26.241" v="1882" actId="47"/>
        <pc:sldMkLst>
          <pc:docMk/>
          <pc:sldMk cId="3904209783" sldId="277"/>
        </pc:sldMkLst>
      </pc:sldChg>
      <pc:sldChg chg="del">
        <pc:chgData name="George M" userId="f62b7f9a-d362-4c96-927b-ee32451abead" providerId="ADAL" clId="{905B6F54-305E-4C08-BB78-1BCAC5A09A7E}" dt="2021-11-03T00:10:26.780" v="1883" actId="47"/>
        <pc:sldMkLst>
          <pc:docMk/>
          <pc:sldMk cId="3190763241" sldId="278"/>
        </pc:sldMkLst>
      </pc:sldChg>
      <pc:sldChg chg="del">
        <pc:chgData name="George M" userId="f62b7f9a-d362-4c96-927b-ee32451abead" providerId="ADAL" clId="{905B6F54-305E-4C08-BB78-1BCAC5A09A7E}" dt="2021-11-03T00:10:27.227" v="1884" actId="47"/>
        <pc:sldMkLst>
          <pc:docMk/>
          <pc:sldMk cId="31587024" sldId="279"/>
        </pc:sldMkLst>
      </pc:sldChg>
      <pc:sldChg chg="del">
        <pc:chgData name="George M" userId="f62b7f9a-d362-4c96-927b-ee32451abead" providerId="ADAL" clId="{905B6F54-305E-4C08-BB78-1BCAC5A09A7E}" dt="2021-11-03T00:10:28.446" v="1887" actId="47"/>
        <pc:sldMkLst>
          <pc:docMk/>
          <pc:sldMk cId="1464922969" sldId="280"/>
        </pc:sldMkLst>
      </pc:sldChg>
      <pc:sldChg chg="del">
        <pc:chgData name="George M" userId="f62b7f9a-d362-4c96-927b-ee32451abead" providerId="ADAL" clId="{905B6F54-305E-4C08-BB78-1BCAC5A09A7E}" dt="2021-11-03T00:10:27.643" v="1885" actId="47"/>
        <pc:sldMkLst>
          <pc:docMk/>
          <pc:sldMk cId="685543920" sldId="281"/>
        </pc:sldMkLst>
      </pc:sldChg>
      <pc:sldChg chg="del">
        <pc:chgData name="George M" userId="f62b7f9a-d362-4c96-927b-ee32451abead" providerId="ADAL" clId="{905B6F54-305E-4C08-BB78-1BCAC5A09A7E}" dt="2021-11-03T00:10:28.011" v="1886" actId="47"/>
        <pc:sldMkLst>
          <pc:docMk/>
          <pc:sldMk cId="877828072" sldId="282"/>
        </pc:sldMkLst>
      </pc:sldChg>
      <pc:sldChg chg="modSp mod ord">
        <pc:chgData name="George M" userId="f62b7f9a-d362-4c96-927b-ee32451abead" providerId="ADAL" clId="{905B6F54-305E-4C08-BB78-1BCAC5A09A7E}" dt="2021-11-02T22:05:08.769" v="258" actId="20577"/>
        <pc:sldMkLst>
          <pc:docMk/>
          <pc:sldMk cId="2656276983" sldId="283"/>
        </pc:sldMkLst>
        <pc:spChg chg="mod">
          <ac:chgData name="George M" userId="f62b7f9a-d362-4c96-927b-ee32451abead" providerId="ADAL" clId="{905B6F54-305E-4C08-BB78-1BCAC5A09A7E}" dt="2021-11-02T22:05:08.769" v="258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 ord">
        <pc:chgData name="George M" userId="f62b7f9a-d362-4c96-927b-ee32451abead" providerId="ADAL" clId="{905B6F54-305E-4C08-BB78-1BCAC5A09A7E}" dt="2021-11-02T22:24:00.877" v="933" actId="20577"/>
        <pc:sldMkLst>
          <pc:docMk/>
          <pc:sldMk cId="877812055" sldId="284"/>
        </pc:sldMkLst>
        <pc:spChg chg="mod">
          <ac:chgData name="George M" userId="f62b7f9a-d362-4c96-927b-ee32451abead" providerId="ADAL" clId="{905B6F54-305E-4C08-BB78-1BCAC5A09A7E}" dt="2021-11-02T21:41:31.653" v="102" actId="20577"/>
          <ac:spMkLst>
            <pc:docMk/>
            <pc:sldMk cId="877812055" sldId="284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4:00.877" v="933" actId="20577"/>
          <ac:spMkLst>
            <pc:docMk/>
            <pc:sldMk cId="877812055" sldId="284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3T10:46:42.620" v="1921"/>
        <pc:sldMkLst>
          <pc:docMk/>
          <pc:sldMk cId="603958024" sldId="285"/>
        </pc:sldMkLst>
      </pc:sldChg>
      <pc:sldChg chg="del">
        <pc:chgData name="George M" userId="f62b7f9a-d362-4c96-927b-ee32451abead" providerId="ADAL" clId="{905B6F54-305E-4C08-BB78-1BCAC5A09A7E}" dt="2021-11-03T00:10:20.932" v="1872" actId="47"/>
        <pc:sldMkLst>
          <pc:docMk/>
          <pc:sldMk cId="2604626331" sldId="285"/>
        </pc:sldMkLst>
      </pc:sldChg>
      <pc:sldChg chg="modSp add mod ord">
        <pc:chgData name="George M" userId="f62b7f9a-d362-4c96-927b-ee32451abead" providerId="ADAL" clId="{905B6F54-305E-4C08-BB78-1BCAC5A09A7E}" dt="2021-11-02T22:07:51.644" v="415"/>
        <pc:sldMkLst>
          <pc:docMk/>
          <pc:sldMk cId="465523017" sldId="286"/>
        </pc:sldMkLst>
        <pc:spChg chg="mod">
          <ac:chgData name="George M" userId="f62b7f9a-d362-4c96-927b-ee32451abead" providerId="ADAL" clId="{905B6F54-305E-4C08-BB78-1BCAC5A09A7E}" dt="2021-11-02T22:02:24.640" v="234" actId="20577"/>
          <ac:spMkLst>
            <pc:docMk/>
            <pc:sldMk cId="465523017" sldId="286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2T21:53:02.512" v="219"/>
        <pc:sldMkLst>
          <pc:docMk/>
          <pc:sldMk cId="4235825093" sldId="286"/>
        </pc:sldMkLst>
      </pc:sldChg>
      <pc:sldChg chg="addSp delSp modSp add mod ord">
        <pc:chgData name="George M" userId="f62b7f9a-d362-4c96-927b-ee32451abead" providerId="ADAL" clId="{905B6F54-305E-4C08-BB78-1BCAC5A09A7E}" dt="2021-11-02T22:28:43.216" v="971" actId="21"/>
        <pc:sldMkLst>
          <pc:docMk/>
          <pc:sldMk cId="880182693" sldId="287"/>
        </pc:sldMkLst>
        <pc:spChg chg="mod">
          <ac:chgData name="George M" userId="f62b7f9a-d362-4c96-927b-ee32451abead" providerId="ADAL" clId="{905B6F54-305E-4C08-BB78-1BCAC5A09A7E}" dt="2021-11-02T22:08:22.792" v="444" actId="5793"/>
          <ac:spMkLst>
            <pc:docMk/>
            <pc:sldMk cId="880182693" sldId="287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09:38.574" v="489" actId="20577"/>
          <ac:spMkLst>
            <pc:docMk/>
            <pc:sldMk cId="880182693" sldId="287"/>
            <ac:spMk id="9" creationId="{C727E78E-D605-4293-A754-B95480FE2D20}"/>
          </ac:spMkLst>
        </pc:spChg>
        <pc:spChg chg="add mod">
          <ac:chgData name="George M" userId="f62b7f9a-d362-4c96-927b-ee32451abead" providerId="ADAL" clId="{905B6F54-305E-4C08-BB78-1BCAC5A09A7E}" dt="2021-11-02T22:19:36.637" v="681" actId="1076"/>
          <ac:spMkLst>
            <pc:docMk/>
            <pc:sldMk cId="880182693" sldId="287"/>
            <ac:spMk id="15" creationId="{9BDE77FE-FC9E-4CDA-B26A-A0034465A21B}"/>
          </ac:spMkLst>
        </pc:spChg>
        <pc:spChg chg="add del mod">
          <ac:chgData name="George M" userId="f62b7f9a-d362-4c96-927b-ee32451abead" providerId="ADAL" clId="{905B6F54-305E-4C08-BB78-1BCAC5A09A7E}" dt="2021-11-02T22:14:27.640" v="558"/>
          <ac:spMkLst>
            <pc:docMk/>
            <pc:sldMk cId="880182693" sldId="287"/>
            <ac:spMk id="16" creationId="{F46F8103-A356-41D9-BB2D-6A40E4FF33A6}"/>
          </ac:spMkLst>
        </pc:spChg>
        <pc:spChg chg="add mod">
          <ac:chgData name="George M" userId="f62b7f9a-d362-4c96-927b-ee32451abead" providerId="ADAL" clId="{905B6F54-305E-4C08-BB78-1BCAC5A09A7E}" dt="2021-11-02T22:19:21.684" v="679" actId="1076"/>
          <ac:spMkLst>
            <pc:docMk/>
            <pc:sldMk cId="880182693" sldId="287"/>
            <ac:spMk id="17" creationId="{A5F20696-5788-4E1B-B86B-8DFC4B7E4F7B}"/>
          </ac:spMkLst>
        </pc:spChg>
        <pc:spChg chg="add mod">
          <ac:chgData name="George M" userId="f62b7f9a-d362-4c96-927b-ee32451abead" providerId="ADAL" clId="{905B6F54-305E-4C08-BB78-1BCAC5A09A7E}" dt="2021-11-02T22:19:41.433" v="682" actId="1076"/>
          <ac:spMkLst>
            <pc:docMk/>
            <pc:sldMk cId="880182693" sldId="287"/>
            <ac:spMk id="18" creationId="{AE8FDB56-E747-49D8-8FC6-18F26D99861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19" creationId="{56239745-D4A6-4D22-ADA1-32365219CF4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0" creationId="{DBF7626B-E87F-4FB2-8A61-1D0C20296499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1" creationId="{72B40084-381A-455B-9B94-27ED5B1367C1}"/>
          </ac:spMkLst>
        </pc:spChg>
        <pc:picChg chg="add mod">
          <ac:chgData name="George M" userId="f62b7f9a-d362-4c96-927b-ee32451abead" providerId="ADAL" clId="{905B6F54-305E-4C08-BB78-1BCAC5A09A7E}" dt="2021-11-02T22:19:36.637" v="681" actId="1076"/>
          <ac:picMkLst>
            <pc:docMk/>
            <pc:sldMk cId="880182693" sldId="287"/>
            <ac:picMk id="11" creationId="{6AC8B66A-48FC-45C2-B5FC-B1C24E55E91C}"/>
          </ac:picMkLst>
        </pc:picChg>
        <pc:picChg chg="add del mod">
          <ac:chgData name="George M" userId="f62b7f9a-d362-4c96-927b-ee32451abead" providerId="ADAL" clId="{905B6F54-305E-4C08-BB78-1BCAC5A09A7E}" dt="2021-11-02T22:11:21.601" v="501" actId="21"/>
          <ac:picMkLst>
            <pc:docMk/>
            <pc:sldMk cId="880182693" sldId="287"/>
            <ac:picMk id="12" creationId="{6BE1A304-B878-4224-A350-346F2CA0C13A}"/>
          </ac:picMkLst>
        </pc:picChg>
        <pc:picChg chg="add mod">
          <ac:chgData name="George M" userId="f62b7f9a-d362-4c96-927b-ee32451abead" providerId="ADAL" clId="{905B6F54-305E-4C08-BB78-1BCAC5A09A7E}" dt="2021-11-02T22:19:21.684" v="679" actId="1076"/>
          <ac:picMkLst>
            <pc:docMk/>
            <pc:sldMk cId="880182693" sldId="287"/>
            <ac:picMk id="13" creationId="{C065A49B-78EB-49B2-81B6-D53D5FF66A92}"/>
          </ac:picMkLst>
        </pc:picChg>
        <pc:picChg chg="add mod">
          <ac:chgData name="George M" userId="f62b7f9a-d362-4c96-927b-ee32451abead" providerId="ADAL" clId="{905B6F54-305E-4C08-BB78-1BCAC5A09A7E}" dt="2021-11-02T22:19:31.485" v="680" actId="1076"/>
          <ac:picMkLst>
            <pc:docMk/>
            <pc:sldMk cId="880182693" sldId="287"/>
            <ac:picMk id="14" creationId="{B572BA9E-02DF-4B52-81FD-B142296E62CA}"/>
          </ac:picMkLst>
        </pc:picChg>
      </pc:sldChg>
      <pc:sldChg chg="modSp add mod ord">
        <pc:chgData name="George M" userId="f62b7f9a-d362-4c96-927b-ee32451abead" providerId="ADAL" clId="{905B6F54-305E-4C08-BB78-1BCAC5A09A7E}" dt="2021-11-02T22:21:17.141" v="868" actId="20577"/>
        <pc:sldMkLst>
          <pc:docMk/>
          <pc:sldMk cId="636756263" sldId="288"/>
        </pc:sldMkLst>
        <pc:spChg chg="mod">
          <ac:chgData name="George M" userId="f62b7f9a-d362-4c96-927b-ee32451abead" providerId="ADAL" clId="{905B6F54-305E-4C08-BB78-1BCAC5A09A7E}" dt="2021-11-02T22:05:16.030" v="280" actId="20577"/>
          <ac:spMkLst>
            <pc:docMk/>
            <pc:sldMk cId="636756263" sldId="288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17.141" v="868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2T22:02:51.656" v="241" actId="2890"/>
        <pc:sldMkLst>
          <pc:docMk/>
          <pc:sldMk cId="117496439" sldId="289"/>
        </pc:sldMkLst>
      </pc:sldChg>
      <pc:sldChg chg="add del setBg">
        <pc:chgData name="George M" userId="f62b7f9a-d362-4c96-927b-ee32451abead" providerId="ADAL" clId="{905B6F54-305E-4C08-BB78-1BCAC5A09A7E}" dt="2021-11-02T22:02:49.277" v="240"/>
        <pc:sldMkLst>
          <pc:docMk/>
          <pc:sldMk cId="3765676613" sldId="289"/>
        </pc:sldMkLst>
      </pc:sldChg>
      <pc:sldChg chg="addSp delSp modSp add mod ord">
        <pc:chgData name="George M" userId="f62b7f9a-d362-4c96-927b-ee32451abead" providerId="ADAL" clId="{905B6F54-305E-4C08-BB78-1BCAC5A09A7E}" dt="2021-11-02T22:21:45.635" v="891" actId="20577"/>
        <pc:sldMkLst>
          <pc:docMk/>
          <pc:sldMk cId="1314742721" sldId="290"/>
        </pc:sldMkLst>
        <pc:spChg chg="mod">
          <ac:chgData name="George M" userId="f62b7f9a-d362-4c96-927b-ee32451abead" providerId="ADAL" clId="{905B6F54-305E-4C08-BB78-1BCAC5A09A7E}" dt="2021-11-02T22:20:04.490" v="702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45.635" v="891" actId="20577"/>
          <ac:spMkLst>
            <pc:docMk/>
            <pc:sldMk cId="1314742721" sldId="290"/>
            <ac:spMk id="6" creationId="{00000000-0000-0000-0000-000000000000}"/>
          </ac:spMkLst>
        </pc:spChg>
        <pc:picChg chg="add del mod">
          <ac:chgData name="George M" userId="f62b7f9a-d362-4c96-927b-ee32451abead" providerId="ADAL" clId="{905B6F54-305E-4C08-BB78-1BCAC5A09A7E}" dt="2021-11-02T22:11:31.260" v="505" actId="21"/>
          <ac:picMkLst>
            <pc:docMk/>
            <pc:sldMk cId="1314742721" sldId="290"/>
            <ac:picMk id="11" creationId="{36C66844-874A-42F5-8639-4DEDD0BBB170}"/>
          </ac:picMkLst>
        </pc:picChg>
        <pc:picChg chg="add del mod">
          <ac:chgData name="George M" userId="f62b7f9a-d362-4c96-927b-ee32451abead" providerId="ADAL" clId="{905B6F54-305E-4C08-BB78-1BCAC5A09A7E}" dt="2021-11-02T22:12:08.040" v="515" actId="21"/>
          <ac:picMkLst>
            <pc:docMk/>
            <pc:sldMk cId="1314742721" sldId="290"/>
            <ac:picMk id="12" creationId="{4DA5E7BC-5F9A-411B-BCF7-AB15D443EF25}"/>
          </ac:picMkLst>
        </pc:picChg>
      </pc:sldChg>
      <pc:sldChg chg="addSp delSp modSp add mod">
        <pc:chgData name="George M" userId="f62b7f9a-d362-4c96-927b-ee32451abead" providerId="ADAL" clId="{905B6F54-305E-4C08-BB78-1BCAC5A09A7E}" dt="2021-11-02T22:36:48.115" v="1115" actId="20577"/>
        <pc:sldMkLst>
          <pc:docMk/>
          <pc:sldMk cId="2710172166" sldId="291"/>
        </pc:sldMkLst>
        <pc:spChg chg="mod">
          <ac:chgData name="George M" userId="f62b7f9a-d362-4c96-927b-ee32451abead" providerId="ADAL" clId="{905B6F54-305E-4C08-BB78-1BCAC5A09A7E}" dt="2021-11-02T22:24:13.399" v="955" actId="14100"/>
          <ac:spMkLst>
            <pc:docMk/>
            <pc:sldMk cId="2710172166" sldId="291"/>
            <ac:spMk id="3" creationId="{00000000-0000-0000-0000-000000000000}"/>
          </ac:spMkLst>
        </pc:spChg>
        <pc:spChg chg="del">
          <ac:chgData name="George M" userId="f62b7f9a-d362-4c96-927b-ee32451abead" providerId="ADAL" clId="{905B6F54-305E-4C08-BB78-1BCAC5A09A7E}" dt="2021-11-02T22:24:27.791" v="956" actId="478"/>
          <ac:spMkLst>
            <pc:docMk/>
            <pc:sldMk cId="2710172166" sldId="291"/>
            <ac:spMk id="9" creationId="{C727E78E-D605-4293-A754-B95480FE2D20}"/>
          </ac:spMkLst>
        </pc:spChg>
        <pc:spChg chg="add del">
          <ac:chgData name="George M" userId="f62b7f9a-d362-4c96-927b-ee32451abead" providerId="ADAL" clId="{905B6F54-305E-4C08-BB78-1BCAC5A09A7E}" dt="2021-11-02T22:28:11.931" v="961" actId="21"/>
          <ac:spMkLst>
            <pc:docMk/>
            <pc:sldMk cId="2710172166" sldId="291"/>
            <ac:spMk id="10" creationId="{A23379D4-FBE9-4609-A37C-08513EC1C08D}"/>
          </ac:spMkLst>
        </pc:spChg>
        <pc:spChg chg="del">
          <ac:chgData name="George M" userId="f62b7f9a-d362-4c96-927b-ee32451abead" providerId="ADAL" clId="{905B6F54-305E-4C08-BB78-1BCAC5A09A7E}" dt="2021-11-02T22:31:02.675" v="1000" actId="478"/>
          <ac:spMkLst>
            <pc:docMk/>
            <pc:sldMk cId="2710172166" sldId="291"/>
            <ac:spMk id="15" creationId="{9BDE77FE-FC9E-4CDA-B26A-A0034465A21B}"/>
          </ac:spMkLst>
        </pc:spChg>
        <pc:spChg chg="del">
          <ac:chgData name="George M" userId="f62b7f9a-d362-4c96-927b-ee32451abead" providerId="ADAL" clId="{905B6F54-305E-4C08-BB78-1BCAC5A09A7E}" dt="2021-11-02T22:31:04.285" v="1001" actId="478"/>
          <ac:spMkLst>
            <pc:docMk/>
            <pc:sldMk cId="2710172166" sldId="291"/>
            <ac:spMk id="17" creationId="{A5F20696-5788-4E1B-B86B-8DFC4B7E4F7B}"/>
          </ac:spMkLst>
        </pc:spChg>
        <pc:spChg chg="del">
          <ac:chgData name="George M" userId="f62b7f9a-d362-4c96-927b-ee32451abead" providerId="ADAL" clId="{905B6F54-305E-4C08-BB78-1BCAC5A09A7E}" dt="2021-11-02T22:31:05.531" v="1002" actId="478"/>
          <ac:spMkLst>
            <pc:docMk/>
            <pc:sldMk cId="2710172166" sldId="291"/>
            <ac:spMk id="18" creationId="{AE8FDB56-E747-49D8-8FC6-18F26D998610}"/>
          </ac:spMkLst>
        </pc:spChg>
        <pc:spChg chg="add mod">
          <ac:chgData name="George M" userId="f62b7f9a-d362-4c96-927b-ee32451abead" providerId="ADAL" clId="{905B6F54-305E-4C08-BB78-1BCAC5A09A7E}" dt="2021-11-02T22:31:47.007" v="1012" actId="2711"/>
          <ac:spMkLst>
            <pc:docMk/>
            <pc:sldMk cId="2710172166" sldId="291"/>
            <ac:spMk id="19" creationId="{F4F6A4B1-A0BE-48E6-8869-3A42777C3910}"/>
          </ac:spMkLst>
        </pc:spChg>
        <pc:spChg chg="add mod">
          <ac:chgData name="George M" userId="f62b7f9a-d362-4c96-927b-ee32451abead" providerId="ADAL" clId="{905B6F54-305E-4C08-BB78-1BCAC5A09A7E}" dt="2021-11-02T22:34:26.692" v="1073" actId="255"/>
          <ac:spMkLst>
            <pc:docMk/>
            <pc:sldMk cId="2710172166" sldId="291"/>
            <ac:spMk id="20" creationId="{95AF7619-CD2C-4855-8131-64AC018AC998}"/>
          </ac:spMkLst>
        </pc:spChg>
        <pc:spChg chg="add mod">
          <ac:chgData name="George M" userId="f62b7f9a-d362-4c96-927b-ee32451abead" providerId="ADAL" clId="{905B6F54-305E-4C08-BB78-1BCAC5A09A7E}" dt="2021-11-02T22:36:02.208" v="1099" actId="207"/>
          <ac:spMkLst>
            <pc:docMk/>
            <pc:sldMk cId="2710172166" sldId="291"/>
            <ac:spMk id="21" creationId="{728BA0E1-0400-4529-8607-59D18B28DADE}"/>
          </ac:spMkLst>
        </pc:spChg>
        <pc:spChg chg="add mod">
          <ac:chgData name="George M" userId="f62b7f9a-d362-4c96-927b-ee32451abead" providerId="ADAL" clId="{905B6F54-305E-4C08-BB78-1BCAC5A09A7E}" dt="2021-11-02T22:32:37.875" v="1019" actId="20577"/>
          <ac:spMkLst>
            <pc:docMk/>
            <pc:sldMk cId="2710172166" sldId="291"/>
            <ac:spMk id="22" creationId="{4B069F18-7E88-4797-BEF0-94F2E7635E3F}"/>
          </ac:spMkLst>
        </pc:spChg>
        <pc:spChg chg="add mod">
          <ac:chgData name="George M" userId="f62b7f9a-d362-4c96-927b-ee32451abead" providerId="ADAL" clId="{905B6F54-305E-4C08-BB78-1BCAC5A09A7E}" dt="2021-11-02T22:34:38.805" v="1082"/>
          <ac:spMkLst>
            <pc:docMk/>
            <pc:sldMk cId="2710172166" sldId="291"/>
            <ac:spMk id="23" creationId="{3213F74C-F54A-4F31-8FC9-CB13FF7500DF}"/>
          </ac:spMkLst>
        </pc:spChg>
        <pc:spChg chg="add mod">
          <ac:chgData name="George M" userId="f62b7f9a-d362-4c96-927b-ee32451abead" providerId="ADAL" clId="{905B6F54-305E-4C08-BB78-1BCAC5A09A7E}" dt="2021-11-02T22:36:48.115" v="1115" actId="20577"/>
          <ac:spMkLst>
            <pc:docMk/>
            <pc:sldMk cId="2710172166" sldId="291"/>
            <ac:spMk id="24" creationId="{F8315573-AD90-4057-AB43-0544AFF9421F}"/>
          </ac:spMkLst>
        </pc:spChg>
        <pc:spChg chg="add mod">
          <ac:chgData name="George M" userId="f62b7f9a-d362-4c96-927b-ee32451abead" providerId="ADAL" clId="{905B6F54-305E-4C08-BB78-1BCAC5A09A7E}" dt="2021-11-02T22:32:57.538" v="1025" actId="255"/>
          <ac:spMkLst>
            <pc:docMk/>
            <pc:sldMk cId="2710172166" sldId="291"/>
            <ac:spMk id="25" creationId="{EBC4EADB-0298-4E0E-865B-2E436187C5F7}"/>
          </ac:spMkLst>
        </pc:spChg>
        <pc:spChg chg="add mod">
          <ac:chgData name="George M" userId="f62b7f9a-d362-4c96-927b-ee32451abead" providerId="ADAL" clId="{905B6F54-305E-4C08-BB78-1BCAC5A09A7E}" dt="2021-11-02T22:34:47.285" v="1087" actId="20577"/>
          <ac:spMkLst>
            <pc:docMk/>
            <pc:sldMk cId="2710172166" sldId="291"/>
            <ac:spMk id="26" creationId="{DFA7D204-F598-4562-A781-41D798D343D1}"/>
          </ac:spMkLst>
        </pc:spChg>
        <pc:spChg chg="add del mod">
          <ac:chgData name="George M" userId="f62b7f9a-d362-4c96-927b-ee32451abead" providerId="ADAL" clId="{905B6F54-305E-4C08-BB78-1BCAC5A09A7E}" dt="2021-11-02T22:36:16.910" v="1106" actId="255"/>
          <ac:spMkLst>
            <pc:docMk/>
            <pc:sldMk cId="2710172166" sldId="291"/>
            <ac:spMk id="27" creationId="{D4D625A0-D6C7-4ECF-94F8-98AC1C7271F1}"/>
          </ac:spMkLst>
        </pc:spChg>
        <pc:spChg chg="add mod">
          <ac:chgData name="George M" userId="f62b7f9a-d362-4c96-927b-ee32451abead" providerId="ADAL" clId="{905B6F54-305E-4C08-BB78-1BCAC5A09A7E}" dt="2021-11-02T22:33:16.190" v="1040" actId="20577"/>
          <ac:spMkLst>
            <pc:docMk/>
            <pc:sldMk cId="2710172166" sldId="291"/>
            <ac:spMk id="28" creationId="{02925F2E-C286-42AF-9F89-44FA04400B39}"/>
          </ac:spMkLst>
        </pc:spChg>
        <pc:spChg chg="add mod">
          <ac:chgData name="George M" userId="f62b7f9a-d362-4c96-927b-ee32451abead" providerId="ADAL" clId="{905B6F54-305E-4C08-BB78-1BCAC5A09A7E}" dt="2021-11-02T22:33:23.388" v="1042" actId="255"/>
          <ac:spMkLst>
            <pc:docMk/>
            <pc:sldMk cId="2710172166" sldId="291"/>
            <ac:spMk id="29" creationId="{D4A4E51F-66C2-4BBC-B921-79FE6B9EC212}"/>
          </ac:spMkLst>
        </pc:spChg>
        <pc:spChg chg="add mod">
          <ac:chgData name="George M" userId="f62b7f9a-d362-4c96-927b-ee32451abead" providerId="ADAL" clId="{905B6F54-305E-4C08-BB78-1BCAC5A09A7E}" dt="2021-11-02T22:34:58.138" v="1092" actId="20577"/>
          <ac:spMkLst>
            <pc:docMk/>
            <pc:sldMk cId="2710172166" sldId="291"/>
            <ac:spMk id="30" creationId="{BA021092-1FE6-4ECF-B645-F67961A83ECC}"/>
          </ac:spMkLst>
        </pc:spChg>
        <pc:picChg chg="del">
          <ac:chgData name="George M" userId="f62b7f9a-d362-4c96-927b-ee32451abead" providerId="ADAL" clId="{905B6F54-305E-4C08-BB78-1BCAC5A09A7E}" dt="2021-11-02T22:24:28.543" v="957" actId="478"/>
          <ac:picMkLst>
            <pc:docMk/>
            <pc:sldMk cId="2710172166" sldId="291"/>
            <ac:picMk id="11" creationId="{6AC8B66A-48FC-45C2-B5FC-B1C24E55E91C}"/>
          </ac:picMkLst>
        </pc:picChg>
        <pc:picChg chg="del">
          <ac:chgData name="George M" userId="f62b7f9a-d362-4c96-927b-ee32451abead" providerId="ADAL" clId="{905B6F54-305E-4C08-BB78-1BCAC5A09A7E}" dt="2021-11-02T22:24:29.160" v="958" actId="478"/>
          <ac:picMkLst>
            <pc:docMk/>
            <pc:sldMk cId="2710172166" sldId="291"/>
            <ac:picMk id="13" creationId="{C065A49B-78EB-49B2-81B6-D53D5FF66A92}"/>
          </ac:picMkLst>
        </pc:picChg>
        <pc:picChg chg="del">
          <ac:chgData name="George M" userId="f62b7f9a-d362-4c96-927b-ee32451abead" providerId="ADAL" clId="{905B6F54-305E-4C08-BB78-1BCAC5A09A7E}" dt="2021-11-02T22:24:29.858" v="959" actId="478"/>
          <ac:picMkLst>
            <pc:docMk/>
            <pc:sldMk cId="2710172166" sldId="291"/>
            <ac:picMk id="14" creationId="{B572BA9E-02DF-4B52-81FD-B142296E62CA}"/>
          </ac:picMkLst>
        </pc:picChg>
      </pc:sldChg>
      <pc:sldChg chg="add del setBg">
        <pc:chgData name="George M" userId="f62b7f9a-d362-4c96-927b-ee32451abead" providerId="ADAL" clId="{905B6F54-305E-4C08-BB78-1BCAC5A09A7E}" dt="2021-11-02T22:40:09.990" v="1117"/>
        <pc:sldMkLst>
          <pc:docMk/>
          <pc:sldMk cId="865668816" sldId="292"/>
        </pc:sldMkLst>
      </pc:sldChg>
      <pc:sldChg chg="modSp add mod ord">
        <pc:chgData name="George M" userId="f62b7f9a-d362-4c96-927b-ee32451abead" providerId="ADAL" clId="{905B6F54-305E-4C08-BB78-1BCAC5A09A7E}" dt="2021-11-02T22:43:31.002" v="1143" actId="20577"/>
        <pc:sldMkLst>
          <pc:docMk/>
          <pc:sldMk cId="1305199495" sldId="292"/>
        </pc:sldMkLst>
        <pc:spChg chg="mod">
          <ac:chgData name="George M" userId="f62b7f9a-d362-4c96-927b-ee32451abead" providerId="ADAL" clId="{905B6F54-305E-4C08-BB78-1BCAC5A09A7E}" dt="2021-11-02T22:43:31.002" v="1143" actId="20577"/>
          <ac:spMkLst>
            <pc:docMk/>
            <pc:sldMk cId="1305199495" sldId="292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05B6F54-305E-4C08-BB78-1BCAC5A09A7E}" dt="2021-11-02T23:37:40.146" v="1449" actId="20577"/>
        <pc:sldMkLst>
          <pc:docMk/>
          <pc:sldMk cId="95632684" sldId="293"/>
        </pc:sldMkLst>
        <pc:spChg chg="mod">
          <ac:chgData name="George M" userId="f62b7f9a-d362-4c96-927b-ee32451abead" providerId="ADAL" clId="{905B6F54-305E-4C08-BB78-1BCAC5A09A7E}" dt="2021-11-02T22:57:38.591" v="1298" actId="20577"/>
          <ac:spMkLst>
            <pc:docMk/>
            <pc:sldMk cId="95632684" sldId="293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37:40.146" v="1449" actId="20577"/>
          <ac:spMkLst>
            <pc:docMk/>
            <pc:sldMk cId="95632684" sldId="293"/>
            <ac:spMk id="6" creationId="{00000000-0000-0000-0000-000000000000}"/>
          </ac:spMkLst>
        </pc:spChg>
      </pc:sldChg>
      <pc:sldChg chg="addSp delSp modSp add mod">
        <pc:chgData name="George M" userId="f62b7f9a-d362-4c96-927b-ee32451abead" providerId="ADAL" clId="{905B6F54-305E-4C08-BB78-1BCAC5A09A7E}" dt="2021-11-02T23:55:12.392" v="1533" actId="21"/>
        <pc:sldMkLst>
          <pc:docMk/>
          <pc:sldMk cId="4113947740" sldId="294"/>
        </pc:sldMkLst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19" creationId="{F4F6A4B1-A0BE-48E6-8869-3A42777C3910}"/>
          </ac:spMkLst>
        </pc:spChg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20" creationId="{95AF7619-CD2C-4855-8131-64AC018AC998}"/>
          </ac:spMkLst>
        </pc:spChg>
        <pc:spChg chg="mod">
          <ac:chgData name="George M" userId="f62b7f9a-d362-4c96-927b-ee32451abead" providerId="ADAL" clId="{905B6F54-305E-4C08-BB78-1BCAC5A09A7E}" dt="2021-11-02T22:57:09.091" v="1274" actId="207"/>
          <ac:spMkLst>
            <pc:docMk/>
            <pc:sldMk cId="4113947740" sldId="294"/>
            <ac:spMk id="21" creationId="{728BA0E1-0400-4529-8607-59D18B28DADE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2" creationId="{4B069F18-7E88-4797-BEF0-94F2E7635E3F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3" creationId="{3213F74C-F54A-4F31-8FC9-CB13FF7500DF}"/>
          </ac:spMkLst>
        </pc:spChg>
        <pc:spChg chg="mod">
          <ac:chgData name="George M" userId="f62b7f9a-d362-4c96-927b-ee32451abead" providerId="ADAL" clId="{905B6F54-305E-4C08-BB78-1BCAC5A09A7E}" dt="2021-11-02T22:57:14.634" v="1276" actId="207"/>
          <ac:spMkLst>
            <pc:docMk/>
            <pc:sldMk cId="4113947740" sldId="294"/>
            <ac:spMk id="24" creationId="{F8315573-AD90-4057-AB43-0544AFF9421F}"/>
          </ac:spMkLst>
        </pc:spChg>
        <pc:spChg chg="mod">
          <ac:chgData name="George M" userId="f62b7f9a-d362-4c96-927b-ee32451abead" providerId="ADAL" clId="{905B6F54-305E-4C08-BB78-1BCAC5A09A7E}" dt="2021-11-02T22:57:20.357" v="1278" actId="207"/>
          <ac:spMkLst>
            <pc:docMk/>
            <pc:sldMk cId="4113947740" sldId="294"/>
            <ac:spMk id="25" creationId="{EBC4EADB-0298-4E0E-865B-2E436187C5F7}"/>
          </ac:spMkLst>
        </pc:spChg>
        <pc:spChg chg="mod">
          <ac:chgData name="George M" userId="f62b7f9a-d362-4c96-927b-ee32451abead" providerId="ADAL" clId="{905B6F54-305E-4C08-BB78-1BCAC5A09A7E}" dt="2021-11-02T22:57:22.449" v="1279" actId="207"/>
          <ac:spMkLst>
            <pc:docMk/>
            <pc:sldMk cId="4113947740" sldId="294"/>
            <ac:spMk id="26" creationId="{DFA7D204-F598-4562-A781-41D798D343D1}"/>
          </ac:spMkLst>
        </pc:spChg>
        <pc:spChg chg="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27" creationId="{D4D625A0-D6C7-4ECF-94F8-98AC1C7271F1}"/>
          </ac:spMkLst>
        </pc:spChg>
        <pc:spChg chg="del mod">
          <ac:chgData name="George M" userId="f62b7f9a-d362-4c96-927b-ee32451abead" providerId="ADAL" clId="{905B6F54-305E-4C08-BB78-1BCAC5A09A7E}" dt="2021-11-02T22:52:01.811" v="1209" actId="478"/>
          <ac:spMkLst>
            <pc:docMk/>
            <pc:sldMk cId="4113947740" sldId="294"/>
            <ac:spMk id="28" creationId="{02925F2E-C286-42AF-9F89-44FA04400B39}"/>
          </ac:spMkLst>
        </pc:spChg>
        <pc:spChg chg="del">
          <ac:chgData name="George M" userId="f62b7f9a-d362-4c96-927b-ee32451abead" providerId="ADAL" clId="{905B6F54-305E-4C08-BB78-1BCAC5A09A7E}" dt="2021-11-02T22:45:29.227" v="1160" actId="478"/>
          <ac:spMkLst>
            <pc:docMk/>
            <pc:sldMk cId="4113947740" sldId="294"/>
            <ac:spMk id="29" creationId="{D4A4E51F-66C2-4BBC-B921-79FE6B9EC212}"/>
          </ac:spMkLst>
        </pc:spChg>
        <pc:spChg chg="del mod">
          <ac:chgData name="George M" userId="f62b7f9a-d362-4c96-927b-ee32451abead" providerId="ADAL" clId="{905B6F54-305E-4C08-BB78-1BCAC5A09A7E}" dt="2021-11-02T22:52:02.735" v="1210" actId="478"/>
          <ac:spMkLst>
            <pc:docMk/>
            <pc:sldMk cId="4113947740" sldId="294"/>
            <ac:spMk id="30" creationId="{BA021092-1FE6-4ECF-B645-F67961A83ECC}"/>
          </ac:spMkLst>
        </pc:spChg>
        <pc:spChg chg="add mod">
          <ac:chgData name="George M" userId="f62b7f9a-d362-4c96-927b-ee32451abead" providerId="ADAL" clId="{905B6F54-305E-4C08-BB78-1BCAC5A09A7E}" dt="2021-11-02T22:57:11.497" v="1275" actId="207"/>
          <ac:spMkLst>
            <pc:docMk/>
            <pc:sldMk cId="4113947740" sldId="294"/>
            <ac:spMk id="31" creationId="{8CE69452-366A-4AF1-9412-445FD06D496B}"/>
          </ac:spMkLst>
        </pc:spChg>
        <pc:spChg chg="add mod">
          <ac:chgData name="George M" userId="f62b7f9a-d362-4c96-927b-ee32451abead" providerId="ADAL" clId="{905B6F54-305E-4C08-BB78-1BCAC5A09A7E}" dt="2021-11-02T22:57:16.700" v="1277" actId="207"/>
          <ac:spMkLst>
            <pc:docMk/>
            <pc:sldMk cId="4113947740" sldId="294"/>
            <ac:spMk id="32" creationId="{DE744C5F-B406-4429-82AB-8D63BEE13FA1}"/>
          </ac:spMkLst>
        </pc:spChg>
        <pc:spChg chg="add 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33" creationId="{55437CFC-F800-470F-8829-69B2054E4726}"/>
          </ac:spMkLst>
        </pc:spChg>
        <pc:spChg chg="add del mod">
          <ac:chgData name="George M" userId="f62b7f9a-d362-4c96-927b-ee32451abead" providerId="ADAL" clId="{905B6F54-305E-4C08-BB78-1BCAC5A09A7E}" dt="2021-11-02T22:52:03.604" v="1211" actId="478"/>
          <ac:spMkLst>
            <pc:docMk/>
            <pc:sldMk cId="4113947740" sldId="294"/>
            <ac:spMk id="34" creationId="{92D4366B-A2A1-44DA-B5E1-A093ACF1DC7A}"/>
          </ac:spMkLst>
        </pc:spChg>
        <pc:spChg chg="add del mod">
          <ac:chgData name="George M" userId="f62b7f9a-d362-4c96-927b-ee32451abead" providerId="ADAL" clId="{905B6F54-305E-4C08-BB78-1BCAC5A09A7E}" dt="2021-11-02T22:52:04.478" v="1212" actId="478"/>
          <ac:spMkLst>
            <pc:docMk/>
            <pc:sldMk cId="4113947740" sldId="294"/>
            <ac:spMk id="35" creationId="{4605B332-27A4-40F1-B056-2CF5E7F5AFC2}"/>
          </ac:spMkLst>
        </pc:spChg>
        <pc:spChg chg="add mod">
          <ac:chgData name="George M" userId="f62b7f9a-d362-4c96-927b-ee32451abead" providerId="ADAL" clId="{905B6F54-305E-4C08-BB78-1BCAC5A09A7E}" dt="2021-11-02T22:49:00.074" v="1190" actId="1076"/>
          <ac:spMkLst>
            <pc:docMk/>
            <pc:sldMk cId="4113947740" sldId="294"/>
            <ac:spMk id="36" creationId="{3F9D02B5-F208-4B48-9E24-7EA8AB77D60A}"/>
          </ac:spMkLst>
        </pc:spChg>
        <pc:spChg chg="add mod">
          <ac:chgData name="George M" userId="f62b7f9a-d362-4c96-927b-ee32451abead" providerId="ADAL" clId="{905B6F54-305E-4C08-BB78-1BCAC5A09A7E}" dt="2021-11-02T22:49:36.874" v="1193" actId="1076"/>
          <ac:spMkLst>
            <pc:docMk/>
            <pc:sldMk cId="4113947740" sldId="294"/>
            <ac:spMk id="37" creationId="{CDB973C3-AB9B-4726-92C3-F18E545E8D17}"/>
          </ac:spMkLst>
        </pc:spChg>
        <pc:spChg chg="add mod">
          <ac:chgData name="George M" userId="f62b7f9a-d362-4c96-927b-ee32451abead" providerId="ADAL" clId="{905B6F54-305E-4C08-BB78-1BCAC5A09A7E}" dt="2021-11-02T22:52:09.925" v="1213" actId="255"/>
          <ac:spMkLst>
            <pc:docMk/>
            <pc:sldMk cId="4113947740" sldId="294"/>
            <ac:spMk id="38" creationId="{1564932C-74CE-4FD4-9B59-D033F86F45DF}"/>
          </ac:spMkLst>
        </pc:spChg>
        <pc:picChg chg="add del mod">
          <ac:chgData name="George M" userId="f62b7f9a-d362-4c96-927b-ee32451abead" providerId="ADAL" clId="{905B6F54-305E-4C08-BB78-1BCAC5A09A7E}" dt="2021-11-02T23:55:12.392" v="1533" actId="21"/>
          <ac:picMkLst>
            <pc:docMk/>
            <pc:sldMk cId="4113947740" sldId="294"/>
            <ac:picMk id="39" creationId="{9385B70E-B7C6-4B8F-A69A-D0D173C4D1D4}"/>
          </ac:picMkLst>
        </pc:picChg>
      </pc:sldChg>
      <pc:sldChg chg="add del setBg">
        <pc:chgData name="George M" userId="f62b7f9a-d362-4c96-927b-ee32451abead" providerId="ADAL" clId="{905B6F54-305E-4C08-BB78-1BCAC5A09A7E}" dt="2021-11-02T23:53:22.231" v="1451"/>
        <pc:sldMkLst>
          <pc:docMk/>
          <pc:sldMk cId="321741833" sldId="295"/>
        </pc:sldMkLst>
      </pc:sldChg>
      <pc:sldChg chg="modSp add mod ord">
        <pc:chgData name="George M" userId="f62b7f9a-d362-4c96-927b-ee32451abead" providerId="ADAL" clId="{905B6F54-305E-4C08-BB78-1BCAC5A09A7E}" dt="2021-11-02T23:53:50.819" v="1481" actId="20577"/>
        <pc:sldMkLst>
          <pc:docMk/>
          <pc:sldMk cId="1345659603" sldId="295"/>
        </pc:sldMkLst>
        <pc:spChg chg="mod">
          <ac:chgData name="George M" userId="f62b7f9a-d362-4c96-927b-ee32451abead" providerId="ADAL" clId="{905B6F54-305E-4C08-BB78-1BCAC5A09A7E}" dt="2021-11-02T23:53:50.819" v="1481" actId="20577"/>
          <ac:spMkLst>
            <pc:docMk/>
            <pc:sldMk cId="1345659603" sldId="295"/>
            <ac:spMk id="6" creationId="{00000000-0000-0000-0000-000000000000}"/>
          </ac:spMkLst>
        </pc:spChg>
      </pc:sldChg>
      <pc:sldChg chg="modSp add del mod">
        <pc:chgData name="George M" userId="f62b7f9a-d362-4c96-927b-ee32451abead" providerId="ADAL" clId="{905B6F54-305E-4C08-BB78-1BCAC5A09A7E}" dt="2021-11-03T00:10:34.627" v="1899" actId="47"/>
        <pc:sldMkLst>
          <pc:docMk/>
          <pc:sldMk cId="3459691724" sldId="296"/>
        </pc:sldMkLst>
        <pc:spChg chg="mod">
          <ac:chgData name="George M" userId="f62b7f9a-d362-4c96-927b-ee32451abead" providerId="ADAL" clId="{905B6F54-305E-4C08-BB78-1BCAC5A09A7E}" dt="2021-11-03T00:05:03.161" v="1699" actId="20577"/>
          <ac:spMkLst>
            <pc:docMk/>
            <pc:sldMk cId="3459691724" sldId="296"/>
            <ac:spMk id="2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3T00:06:24.966" v="1871" actId="20577"/>
          <ac:spMkLst>
            <pc:docMk/>
            <pc:sldMk cId="3459691724" sldId="296"/>
            <ac:spMk id="6" creationId="{00000000-0000-0000-0000-000000000000}"/>
          </ac:spMkLst>
        </pc:spChg>
      </pc:sldChg>
      <pc:sldChg chg="modSp add mod ord">
        <pc:chgData name="George M" userId="f62b7f9a-d362-4c96-927b-ee32451abead" providerId="ADAL" clId="{905B6F54-305E-4C08-BB78-1BCAC5A09A7E}" dt="2021-11-03T10:38:17.666" v="1919" actId="20577"/>
        <pc:sldMkLst>
          <pc:docMk/>
          <pc:sldMk cId="1489655548" sldId="297"/>
        </pc:sldMkLst>
        <pc:spChg chg="mod">
          <ac:chgData name="George M" userId="f62b7f9a-d362-4c96-927b-ee32451abead" providerId="ADAL" clId="{905B6F54-305E-4C08-BB78-1BCAC5A09A7E}" dt="2021-11-03T10:38:17.666" v="1919" actId="20577"/>
          <ac:spMkLst>
            <pc:docMk/>
            <pc:sldMk cId="1489655548" sldId="297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3T10:37:00.971" v="1901"/>
        <pc:sldMkLst>
          <pc:docMk/>
          <pc:sldMk cId="2504533124" sldId="297"/>
        </pc:sldMkLst>
      </pc:sldChg>
      <pc:sldChg chg="add del">
        <pc:chgData name="George M" userId="f62b7f9a-d362-4c96-927b-ee32451abead" providerId="ADAL" clId="{905B6F54-305E-4C08-BB78-1BCAC5A09A7E}" dt="2021-11-03T10:46:44.729" v="1922" actId="47"/>
        <pc:sldMkLst>
          <pc:docMk/>
          <pc:sldMk cId="2397879171" sldId="298"/>
        </pc:sldMkLst>
      </pc:sldChg>
    </pc:docChg>
  </pc:docChgLst>
  <pc:docChgLst>
    <pc:chgData name="George Mount" userId="22d0b802-afc6-4b8f-ba57-7a855d96927f" providerId="ADAL" clId="{49DAEF4C-19BE-481D-A0E4-7132B514345C}"/>
    <pc:docChg chg="addSld modSld">
      <pc:chgData name="George Mount" userId="22d0b802-afc6-4b8f-ba57-7a855d96927f" providerId="ADAL" clId="{49DAEF4C-19BE-481D-A0E4-7132B514345C}" dt="2021-11-02T21:03:24.368" v="45"/>
      <pc:docMkLst>
        <pc:docMk/>
      </pc:docMkLst>
      <pc:sldChg chg="modSp mod">
        <pc:chgData name="George Mount" userId="22d0b802-afc6-4b8f-ba57-7a855d96927f" providerId="ADAL" clId="{49DAEF4C-19BE-481D-A0E4-7132B514345C}" dt="2021-11-02T21:02:39.174" v="44" actId="255"/>
        <pc:sldMkLst>
          <pc:docMk/>
          <pc:sldMk cId="2656276983" sldId="283"/>
        </pc:sldMkLst>
        <pc:spChg chg="mod">
          <ac:chgData name="George Mount" userId="22d0b802-afc6-4b8f-ba57-7a855d96927f" providerId="ADAL" clId="{49DAEF4C-19BE-481D-A0E4-7132B514345C}" dt="2021-11-02T21:02:39.174" v="44" actId="255"/>
          <ac:spMkLst>
            <pc:docMk/>
            <pc:sldMk cId="2656276983" sldId="283"/>
            <ac:spMk id="6" creationId="{00000000-0000-0000-0000-000000000000}"/>
          </ac:spMkLst>
        </pc:spChg>
      </pc:sldChg>
      <pc:sldChg chg="add">
        <pc:chgData name="George Mount" userId="22d0b802-afc6-4b8f-ba57-7a855d96927f" providerId="ADAL" clId="{49DAEF4C-19BE-481D-A0E4-7132B514345C}" dt="2021-11-02T21:03:24.368" v="45"/>
        <pc:sldMkLst>
          <pc:docMk/>
          <pc:sldMk cId="260462633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2FFE-553B-4E8C-8C2C-98974CF6DE5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9287-0F7B-4641-BB9C-B0659CC09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really enjoyed this and hope you feel more comfortable with R and where it can support your Power BI efforts. There’s always more to learn…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ommunity.rstudi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s://education.rstudio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c/joshstar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channel/UCMdihazndR0f9XBoSXWqnYg" TargetMode="External"/><Relationship Id="rId5" Type="http://schemas.openxmlformats.org/officeDocument/2006/relationships/hyperlink" Target="https://www.youtube.com/channel/UCeiiqmVK07qhY-wvg3IZiZQ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2197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0000" spc="936" dirty="0">
                  <a:solidFill>
                    <a:srgbClr val="FFFFFF"/>
                  </a:solidFill>
                  <a:latin typeface="Fira Sans Bold"/>
                </a:rPr>
                <a:t>TROUBLESHOOTING 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THANK YOU/</a:t>
              </a:r>
            </a:p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WHAT’S NEXT</a:t>
              </a:r>
              <a:endParaRPr lang="en-US" sz="12000" spc="936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60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5" y="486390"/>
            <a:ext cx="152394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50" spc="731" dirty="0">
                <a:solidFill>
                  <a:srgbClr val="FFFFFF"/>
                </a:solidFill>
                <a:latin typeface="Fira Sans Bold"/>
              </a:rPr>
              <a:t>R WITH POWER BI: WHAT NEXT?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3C33-D172-4329-B6DB-48C81EF09F0E}"/>
              </a:ext>
            </a:extLst>
          </p:cNvPr>
          <p:cNvSpPr txBox="1"/>
          <p:nvPr/>
        </p:nvSpPr>
        <p:spPr>
          <a:xfrm>
            <a:off x="685800" y="2324100"/>
            <a:ext cx="10475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Large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Text analysis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Sentiment analysis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Pattern matching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Other unstructured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Machine learning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Azure ML Studio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Fira Sans Medium" panose="020B0603050000020004" pitchFamily="34" charset="0"/>
              </a:rPr>
              <a:t>Data visualization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4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603401" y="3823938"/>
            <a:ext cx="863346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UNTIL NEXT TIME…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6CE32B-B6DB-484B-91DE-066B1C750F4D}"/>
              </a:ext>
            </a:extLst>
          </p:cNvPr>
          <p:cNvSpPr txBox="1"/>
          <p:nvPr/>
        </p:nvSpPr>
        <p:spPr>
          <a:xfrm>
            <a:off x="5105400" y="562014"/>
            <a:ext cx="4755498" cy="92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Fira Sans Medium" panose="020B0603050000020004" pitchFamily="34" charset="0"/>
              </a:rPr>
              <a:t>🙋‍♂️</a:t>
            </a:r>
          </a:p>
          <a:p>
            <a:r>
              <a:rPr lang="en-US" sz="19900" dirty="0">
                <a:latin typeface="Fira Sans Medium" panose="020B0603050000020004" pitchFamily="34" charset="0"/>
              </a:rPr>
              <a:t>💻</a:t>
            </a:r>
          </a:p>
          <a:p>
            <a:r>
              <a:rPr lang="en-US" sz="19900" dirty="0">
                <a:latin typeface="Fira Sans Medium" panose="020B0603050000020004" pitchFamily="34" charset="0"/>
              </a:rPr>
              <a:t>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Getting help in 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4883835"/>
            <a:chOff x="0" y="-76200"/>
            <a:chExt cx="6950268" cy="6511779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4353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Five ways to get help	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troubleshooting-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start.r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troubleshooting-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75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MAKING A REPREX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5" y="486390"/>
            <a:ext cx="142488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u="sng" spc="731" dirty="0">
                <a:solidFill>
                  <a:srgbClr val="FFFFFF"/>
                </a:solidFill>
                <a:latin typeface="Fira Sans Bold"/>
              </a:rPr>
              <a:t>REPR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ODUCIBLE </a:t>
            </a:r>
            <a:r>
              <a:rPr lang="en-US" sz="6649" u="sng" spc="731" dirty="0">
                <a:solidFill>
                  <a:srgbClr val="FFFFFF"/>
                </a:solidFill>
                <a:latin typeface="Fira Sans Bold"/>
              </a:rPr>
              <a:t>EX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3C33-D172-4329-B6DB-48C81EF09F0E}"/>
              </a:ext>
            </a:extLst>
          </p:cNvPr>
          <p:cNvSpPr txBox="1"/>
          <p:nvPr/>
        </p:nvSpPr>
        <p:spPr>
          <a:xfrm>
            <a:off x="685800" y="2324100"/>
            <a:ext cx="10475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Use small, built-in data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Include any necessary packages and objects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4C3C4-CEBD-4B64-BF11-272B0485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672" y="2933700"/>
            <a:ext cx="47625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Making a </a:t>
            </a:r>
            <a:r>
              <a:rPr lang="en-US" sz="6500" spc="65" dirty="0" err="1">
                <a:solidFill>
                  <a:srgbClr val="348DDB"/>
                </a:solidFill>
                <a:latin typeface="League Spartan Italics"/>
              </a:rPr>
              <a:t>reprex</a:t>
            </a:r>
            <a:endParaRPr lang="en-US" sz="6500" spc="65" dirty="0">
              <a:solidFill>
                <a:srgbClr val="348DDB"/>
              </a:solidFill>
              <a:latin typeface="League Spartan Italic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988881"/>
            <a:chOff x="0" y="-76200"/>
            <a:chExt cx="6950268" cy="7985173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826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reprex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 package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Including all details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Sharing the results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reprex.r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LEARNING RESOURCES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WEBSITES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7E78E-D605-4293-A754-B95480FE2D20}"/>
              </a:ext>
            </a:extLst>
          </p:cNvPr>
          <p:cNvSpPr txBox="1"/>
          <p:nvPr/>
        </p:nvSpPr>
        <p:spPr>
          <a:xfrm>
            <a:off x="762000" y="2400300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RStudio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  <a:hlinkClick r:id="rId5"/>
              </a:rPr>
              <a:t>Education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Fira Sans Medium" panose="020B0603050000020004" pitchFamily="34" charset="0"/>
                <a:hlinkClick r:id="rId6"/>
              </a:rPr>
              <a:t>Cheatsheets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  <a:hlinkClick r:id="rId7"/>
              </a:rPr>
              <a:t>Community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  <a:hlinkClick r:id="rId8"/>
              </a:rPr>
              <a:t>R-bloggers.com</a:t>
            </a:r>
            <a:r>
              <a:rPr lang="en-US" sz="4400" dirty="0">
                <a:latin typeface="Fira Sans Medium" panose="020B06030500000200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#rstats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YOUTUBE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7E78E-D605-4293-A754-B95480FE2D20}"/>
              </a:ext>
            </a:extLst>
          </p:cNvPr>
          <p:cNvSpPr txBox="1"/>
          <p:nvPr/>
        </p:nvSpPr>
        <p:spPr>
          <a:xfrm>
            <a:off x="762000" y="2400300"/>
            <a:ext cx="929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  <a:hlinkClick r:id="rId5"/>
              </a:rPr>
              <a:t>David Robinson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  <a:hlinkClick r:id="rId6"/>
              </a:rPr>
              <a:t>Statistics of DOOM</a:t>
            </a:r>
            <a:r>
              <a:rPr lang="en-US" sz="4400" dirty="0">
                <a:latin typeface="Fira Sans Medium" panose="020B0603050000020004" pitchFamily="34" charset="0"/>
              </a:rPr>
              <a:t> (Erin Buchanan)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Fira Sans Medium" panose="020B0603050000020004" pitchFamily="34" charset="0"/>
                <a:hlinkClick r:id="rId7"/>
              </a:rPr>
              <a:t>StatQuest</a:t>
            </a:r>
            <a:r>
              <a:rPr lang="en-US" sz="4400" dirty="0">
                <a:latin typeface="Fira Sans Medium" panose="020B0603050000020004" pitchFamily="34" charset="0"/>
                <a:hlinkClick r:id="rId7"/>
              </a:rPr>
              <a:t> with Josh </a:t>
            </a:r>
            <a:r>
              <a:rPr lang="en-US" sz="4400" dirty="0" err="1">
                <a:latin typeface="Fira Sans Medium" panose="020B0603050000020004" pitchFamily="34" charset="0"/>
                <a:hlinkClick r:id="rId7"/>
              </a:rPr>
              <a:t>Starmer</a:t>
            </a:r>
            <a:endParaRPr lang="en-US" sz="44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BOOKS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0DC9-67E4-4DB4-BACB-61E56EA7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3" y="3284209"/>
            <a:ext cx="284195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12DCCD-C715-41F4-B291-486C60A53E33}"/>
              </a:ext>
            </a:extLst>
          </p:cNvPr>
          <p:cNvSpPr txBox="1"/>
          <p:nvPr/>
        </p:nvSpPr>
        <p:spPr>
          <a:xfrm>
            <a:off x="1409432" y="7539813"/>
            <a:ext cx="246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</a:t>
            </a:r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CA50691E-E38D-479B-918A-CA1FAEC0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84209"/>
            <a:ext cx="325243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8F536E-2DE6-4262-A2CA-8D71E6AD6EEF}"/>
              </a:ext>
            </a:extLst>
          </p:cNvPr>
          <p:cNvSpPr txBox="1"/>
          <p:nvPr/>
        </p:nvSpPr>
        <p:spPr>
          <a:xfrm>
            <a:off x="6934200" y="7539813"/>
            <a:ext cx="245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https://r-graphics.org</a:t>
            </a:r>
          </a:p>
        </p:txBody>
      </p:sp>
      <p:pic>
        <p:nvPicPr>
          <p:cNvPr id="1030" name="Picture 6" descr="Advancing into Analytics Cover Image">
            <a:extLst>
              <a:ext uri="{FF2B5EF4-FFF2-40B4-BE49-F238E27FC236}">
                <a16:creationId xmlns:a16="http://schemas.microsoft.com/office/drawing/2014/main" id="{9658B756-6135-43D9-8F71-B7DCAAE0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122" y="3238555"/>
            <a:ext cx="32670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1BEDAE-8C4F-4D96-80F2-1D6C8826D5DE}"/>
              </a:ext>
            </a:extLst>
          </p:cNvPr>
          <p:cNvSpPr txBox="1"/>
          <p:nvPr/>
        </p:nvSpPr>
        <p:spPr>
          <a:xfrm>
            <a:off x="12156650" y="7505755"/>
            <a:ext cx="4204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https://stringfestanalytics.com/book/</a:t>
            </a:r>
          </a:p>
        </p:txBody>
      </p:sp>
    </p:spTree>
    <p:extLst>
      <p:ext uri="{BB962C8B-B14F-4D97-AF65-F5344CB8AC3E}">
        <p14:creationId xmlns:p14="http://schemas.microsoft.com/office/powerpoint/2010/main" val="24713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DCB22-3E36-4194-A05C-9A1249C7BDAC}"/>
</file>

<file path=customXml/itemProps2.xml><?xml version="1.0" encoding="utf-8"?>
<ds:datastoreItem xmlns:ds="http://schemas.openxmlformats.org/officeDocument/2006/customXml" ds:itemID="{2AD3979E-89AC-4A83-B532-84EFD1B4C636}"/>
</file>

<file path=customXml/itemProps3.xml><?xml version="1.0" encoding="utf-8"?>
<ds:datastoreItem xmlns:ds="http://schemas.openxmlformats.org/officeDocument/2006/customXml" ds:itemID="{01FF75CA-79A8-47A2-BCDD-E5A6640A4E12}"/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210</Words>
  <Application>Microsoft Office PowerPoint</Application>
  <PresentationFormat>Custom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Bold</vt:lpstr>
      <vt:lpstr>Fira Sans Medium</vt:lpstr>
      <vt:lpstr>Fira Sans Bold Bold</vt:lpstr>
      <vt:lpstr>Consolas</vt:lpstr>
      <vt:lpstr>Arial</vt:lpstr>
      <vt:lpstr>League Spartan Italics</vt:lpstr>
      <vt:lpstr>Calibri</vt:lpstr>
      <vt:lpstr>Fira Sans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24</cp:revision>
  <dcterms:created xsi:type="dcterms:W3CDTF">2006-08-16T00:00:00Z</dcterms:created>
  <dcterms:modified xsi:type="dcterms:W3CDTF">2021-11-09T15:33:20Z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