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426" r:id="rId2"/>
    <p:sldId id="358" r:id="rId3"/>
    <p:sldId id="258" r:id="rId4"/>
    <p:sldId id="425" r:id="rId5"/>
    <p:sldId id="364" r:id="rId6"/>
    <p:sldId id="378" r:id="rId7"/>
    <p:sldId id="427" r:id="rId8"/>
    <p:sldId id="395" r:id="rId9"/>
    <p:sldId id="372" r:id="rId10"/>
    <p:sldId id="396" r:id="rId11"/>
    <p:sldId id="397" r:id="rId12"/>
    <p:sldId id="398" r:id="rId13"/>
    <p:sldId id="387" r:id="rId14"/>
    <p:sldId id="365" r:id="rId15"/>
    <p:sldId id="399" r:id="rId16"/>
    <p:sldId id="429" r:id="rId17"/>
    <p:sldId id="400" r:id="rId18"/>
    <p:sldId id="401" r:id="rId19"/>
    <p:sldId id="428" r:id="rId20"/>
  </p:sldIdLst>
  <p:sldSz cx="18288000" cy="10287000"/>
  <p:notesSz cx="6858000" cy="914400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50" d="100"/>
          <a:sy n="50" d="100"/>
        </p:scale>
        <p:origin x="246" y="41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9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68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1824D-FE0E-B7BE-84F8-B98ECD660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996934-CD80-D7BF-F5A7-A07A2CBF2B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300BC4-806F-072B-AF09-1B5DA0011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4662-779C-BD0D-E269-73297EC534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63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0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93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4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09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70E1B-6510-49C2-D00F-05BFD3AD9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2E2E6E-07C3-46A6-668C-2A2F0B525D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92C52C-B616-2045-2972-D8BFB7B26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C1EEF-DAF0-440C-0CF1-A1EF57059E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93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stringfestdata/enhancing-excel-free-generative-ai-tools/archive/refs/heads/main.zip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3CC9-0814-70C9-52BA-AF7A84C7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person in a red shirt&#10;&#10;Description automatically generated">
            <a:extLst>
              <a:ext uri="{FF2B5EF4-FFF2-40B4-BE49-F238E27FC236}">
                <a16:creationId xmlns:a16="http://schemas.microsoft.com/office/drawing/2014/main" id="{543B4066-A06B-D6D3-41C8-344B3EBC2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8288000" cy="10287000"/>
          </a:xfrm>
        </p:spPr>
      </p:pic>
    </p:spTree>
    <p:extLst>
      <p:ext uri="{BB962C8B-B14F-4D97-AF65-F5344CB8AC3E}">
        <p14:creationId xmlns:p14="http://schemas.microsoft.com/office/powerpoint/2010/main" val="43093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Analyzing data with generative AI</a:t>
            </a:r>
          </a:p>
        </p:txBody>
      </p:sp>
    </p:spTree>
    <p:extLst>
      <p:ext uri="{BB962C8B-B14F-4D97-AF65-F5344CB8AC3E}">
        <p14:creationId xmlns:p14="http://schemas.microsoft.com/office/powerpoint/2010/main" val="3261205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399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management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Working with formulas and functions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Sorting and filtering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copilot-data-management.xlsx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017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management with Copilot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total_sales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column: price * quantity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Hide price and quantity columns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Count the number of products in each category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Arrange dataset by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total_sales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descending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copilot-data-management-challenge.xlsx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47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75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Advanced AI applications &amp;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2305170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36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Debugging complex Excel formulas with AI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Conditional formatting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analysis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visualization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copilot-analysis-visualization.xlsx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21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AD0DA-155B-275D-C6CD-42AD9893B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535C3D-F86F-75FB-DA06-9A989210AA20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18D40D-3961-1A26-0B2A-1FA949A7CA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EA10CA-C87C-C209-3194-790A4B27C309}"/>
              </a:ext>
            </a:extLst>
          </p:cNvPr>
          <p:cNvSpPr txBox="1"/>
          <p:nvPr/>
        </p:nvSpPr>
        <p:spPr>
          <a:xfrm>
            <a:off x="260431" y="329879"/>
            <a:ext cx="8906720" cy="8036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Integrating AI into Excel with Analyze Data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Conditional formatting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analysis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visualization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copilot-analysis-visualization.xlsx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563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34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Advanced AI apps &amp; troubleshooting EXERCISE</a:t>
            </a: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data bar conditional format to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avg_review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column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relationship between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avg_review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and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return_percentage</a:t>
            </a: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Chart total revenue over time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Find the leading product category based on revenue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advanced-apps-analysis-challenge.xlsx</a:t>
            </a:r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430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51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1AFB0-C56F-D62F-14A8-F33BEFF46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11709C6-2AB2-11C9-7706-1E777C8188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251979-A875-B4F6-44AF-C22ED2D40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AABDF8-0B5F-FB07-E49B-5B114D082EA9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2AE35B-57A8-E834-2371-E6A10EEB4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2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913" y="456356"/>
            <a:ext cx="3646936" cy="476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01" y="2636893"/>
            <a:ext cx="7531585" cy="50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58" y="6210300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1541E3A8-702A-355A-01A5-FFB43F9D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8" y="8334375"/>
            <a:ext cx="4028188" cy="16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0A242DB-4587-B99F-C771-FCE1A2F66C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3998" y="2990000"/>
            <a:ext cx="3553241" cy="466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Classify AI tools in Excel for data analysis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Use Power Query to prepare datasets for AI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Construct effective AI prompts for Excel tasks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Distinguish AI from traditional Excel functions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Integrate AI workflows for better efficiency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Following along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rgbClr val="707070"/>
                </a:solidFill>
                <a:latin typeface="Pragmatica" panose="020B0403040502020204" pitchFamily="34" charset="0"/>
              </a:rPr>
              <a:t>Download the resources: </a:t>
            </a:r>
            <a:r>
              <a:rPr lang="en-US" sz="7200" dirty="0">
                <a:solidFill>
                  <a:srgbClr val="707070"/>
                </a:solidFill>
                <a:latin typeface="Pragmatica" panose="020B0403040502020204" pitchFamily="34" charset="0"/>
                <a:hlinkClick r:id="rId2"/>
              </a:rPr>
              <a:t>https://github.com/stringfestdata/enhancing-excel-free-generative-ai-tools/archive/refs/heads/main.zip</a:t>
            </a:r>
            <a:r>
              <a:rPr lang="en-US" sz="7200" dirty="0">
                <a:solidFill>
                  <a:srgbClr val="707070"/>
                </a:solidFill>
                <a:latin typeface="Pragmatica" panose="020B0403040502020204" pitchFamily="34" charset="0"/>
              </a:rPr>
              <a:t>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5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Preparing Data for AI with Power Query and Markdown</a:t>
            </a:r>
          </a:p>
          <a:p>
            <a:endParaRPr lang="en-US" sz="9900" b="1" dirty="0">
              <a:solidFill>
                <a:schemeClr val="bg1"/>
              </a:solidFill>
              <a:latin typeface="Normafixed Tryout" panose="000004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47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6621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Reshaping data for AI with Power Query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makes this dataset not AI-suitable?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How can we prepare it with Power Query?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reshape-with-power-query.xlsx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89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61413-F694-FD64-99D4-1FE6B9E39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778DD9-259A-34AB-AF73-D010ABFBB04B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C5FD4F-1F50-8B77-C2FC-0717166197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AE5073-F36A-DDB2-4C6A-3B5C1FB091FF}"/>
              </a:ext>
            </a:extLst>
          </p:cNvPr>
          <p:cNvSpPr txBox="1"/>
          <p:nvPr/>
        </p:nvSpPr>
        <p:spPr>
          <a:xfrm>
            <a:off x="260431" y="329879"/>
            <a:ext cx="8906720" cy="7895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Structuring prompts with Markdown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is Markdown and how can it structure our data for better AI?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Getting data in and out of Markdown with free tools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structuring-with-markdown.xlsx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577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947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prep for AI CHALLENGE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Unpivot this data for AI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Formulate some analysis questions for ChatGPT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Paste Markdown-converted dataset into ChatGPT via Dropbox Paper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Paste Markdown-formatted results into Google Docs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data-prep-for-ai-challenge.xlsx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455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74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</TotalTime>
  <Words>408</Words>
  <Application>Microsoft Office PowerPoint</Application>
  <PresentationFormat>Custom</PresentationFormat>
  <Paragraphs>103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Aliens &amp; cows</vt:lpstr>
      <vt:lpstr>Arial</vt:lpstr>
      <vt:lpstr>Calibri</vt:lpstr>
      <vt:lpstr>Normafixed Tryout</vt:lpstr>
      <vt:lpstr>Pragmatica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225</cp:revision>
  <dcterms:created xsi:type="dcterms:W3CDTF">2006-08-16T00:00:00Z</dcterms:created>
  <dcterms:modified xsi:type="dcterms:W3CDTF">2024-12-17T16:36:28Z</dcterms:modified>
  <dc:identifier>DADurESpNu8</dc:identifier>
</cp:coreProperties>
</file>