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0"/>
  </p:normalViewPr>
  <p:slideViewPr>
    <p:cSldViewPr snapToGrid="0">
      <p:cViewPr>
        <p:scale>
          <a:sx n="73" d="100"/>
          <a:sy n="73" d="100"/>
        </p:scale>
        <p:origin x="324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eorgeMount\Documents\GitHub\excel-chart-to-powerpoint\excel-chart-to-powerpoint-dem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NYC boroughs</a:t>
            </a:r>
            <a:r>
              <a:rPr lang="en-US" baseline="0"/>
              <a:t> by land area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 Area (sq mi)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Bronx</c:v>
                </c:pt>
                <c:pt idx="2">
                  <c:v>Staten Island</c:v>
                </c:pt>
                <c:pt idx="3">
                  <c:v>Brooklyn</c:v>
                </c:pt>
                <c:pt idx="4">
                  <c:v>Queens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22.83</c:v>
                </c:pt>
                <c:pt idx="1">
                  <c:v>42.1</c:v>
                </c:pt>
                <c:pt idx="2">
                  <c:v>58.37</c:v>
                </c:pt>
                <c:pt idx="3">
                  <c:v>69.5</c:v>
                </c:pt>
                <c:pt idx="4">
                  <c:v>108.7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BCE-8BF3-6CDE3BD81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overlap val="-6"/>
        <c:axId val="1539946559"/>
        <c:axId val="1539947519"/>
      </c:barChart>
      <c:catAx>
        <c:axId val="1539946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947519"/>
        <c:crosses val="autoZero"/>
        <c:auto val="1"/>
        <c:lblAlgn val="ctr"/>
        <c:lblOffset val="100"/>
        <c:noMultiLvlLbl val="0"/>
      </c:catAx>
      <c:valAx>
        <c:axId val="1539947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Land</a:t>
                </a:r>
                <a:r>
                  <a:rPr lang="en-US" baseline="0"/>
                  <a:t> area (square miles)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946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NYC boroughs</a:t>
            </a:r>
            <a:r>
              <a:rPr lang="en-US" baseline="0"/>
              <a:t> by land area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 Area (sq mi)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Bronx</c:v>
                </c:pt>
                <c:pt idx="2">
                  <c:v>Staten Island</c:v>
                </c:pt>
                <c:pt idx="3">
                  <c:v>Brooklyn</c:v>
                </c:pt>
                <c:pt idx="4">
                  <c:v>Queens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22.83</c:v>
                </c:pt>
                <c:pt idx="1">
                  <c:v>42.1</c:v>
                </c:pt>
                <c:pt idx="2">
                  <c:v>58.37</c:v>
                </c:pt>
                <c:pt idx="3">
                  <c:v>69.5</c:v>
                </c:pt>
                <c:pt idx="4">
                  <c:v>108.7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D-4868-B2F3-AA7CA29B6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overlap val="-6"/>
        <c:axId val="1539946559"/>
        <c:axId val="1539947519"/>
      </c:barChart>
      <c:catAx>
        <c:axId val="1539946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947519"/>
        <c:crosses val="autoZero"/>
        <c:auto val="1"/>
        <c:lblAlgn val="ctr"/>
        <c:lblOffset val="100"/>
        <c:noMultiLvlLbl val="0"/>
      </c:catAx>
      <c:valAx>
        <c:axId val="1539947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Land</a:t>
                </a:r>
                <a:r>
                  <a:rPr lang="en-US" baseline="0"/>
                  <a:t> area (square miles)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946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070-782A-6C62-6989-3815B8F5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7972C-C8A0-2D77-92A4-FCA95A212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0B7F-0FFA-4234-00C5-0FF03A93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7429-49CD-24EF-46F2-818DE9F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AF20-B840-4950-71BB-538FBFD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188-2166-6E2B-F354-5EDFCA48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75506-4D7E-0213-9114-2BD8DEDF2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B0D1-DC8D-4728-CCC0-F0975ABE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88884-8FD7-4534-3376-ED2513E3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B5C3-52C2-6A99-FB33-AB40540F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056A4-59E0-8163-86B3-BEDE6AA35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B6444-BB1F-85E3-F7C2-58F50695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0B51-711D-B738-7B5F-26EF51CD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78A8-56CB-F261-AEEE-BC97F3E2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9DA2-DBA8-A30B-7613-91A94827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3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55CE-CCB4-1CB2-034B-44D68302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5C8C-D5C9-C906-00BA-C9C0A1F5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B433-46F0-5C03-0699-9E43FC34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F052A-4FE3-5D53-4384-B5C91D55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168B-10A8-06C3-7DE5-F8BC3B1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4BB-E173-AD2E-E2EF-326AC299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D290D-66CC-5E6F-0627-C1AC72D5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5889-B89F-5737-9DCE-0AB0F06B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AB14-E410-7355-2D35-8840B4F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F750-4C8F-FD98-2CDD-FB8A107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6CB8-8207-4F33-8BA9-501AF78E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8DCC-8034-38C6-7C0B-E757C1F6A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043D2-81C7-FD91-BB79-C1079250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9C1B-5376-D998-F62D-1B9D6FD4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B36D4-2E2A-7315-75BF-CFC51EDC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2076-AFE9-E072-BFF6-A6171196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D87-40BF-5974-0CF4-89A40B60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194A-21BE-766D-0CA8-1CD08C2A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9C1B-91C7-D477-42EC-79E6FA3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1ED96-2C35-D14E-2F20-1452DBF1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F09DE-0E22-A5C1-50C2-CB633E28A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633A4-B884-4E46-AF5F-7F18C92D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6BC6C-4377-B5BC-BAD6-AFCE6B58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35D9-9BF1-DDC9-BEA3-FBC5B282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7E24-21C8-071A-6D04-F3734B09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15A4-8587-9501-B469-109199E5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83796-051C-5E2B-E97D-07A4F6D9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24ABB-1155-D6E5-AC44-F987028E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3F0D5-FFFC-0D90-5BCB-C3F5381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1CDA-B15F-44A1-B4B9-B657CDF2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B5EC0-A168-078F-06BB-3498E195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6E22-05E7-F99B-FA44-C77DE4FD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5E44-6C0E-1C1A-02F9-20D8AB85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F8F-3EB8-FF1F-ECBA-BEADC4E5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37B6-FF54-C2C0-D54F-38AED7BE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EE32-0ED2-9832-8ECD-15688817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6FBC3-3856-4240-2389-7FF87B59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5E0A-92C9-63CA-E6BE-80C21CDF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1699-9BBF-7CEE-4DAB-71BC27A2A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71A12-D490-F882-0246-6C2B0353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95D43-64E1-1A36-ADDF-C2FF6DF7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4E43-F1F7-1464-BC04-89FE356B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6F79-D500-7495-0305-45B0FA1C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8D5B7-C215-4A32-80CA-8655A8F3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3D84-AE58-89D7-B174-72DE6869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CBE6-83CD-8630-64D7-9ED43F2A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7A1FC-351F-44B3-B147-A71B60F2B70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7A6E-C714-185A-5B89-822A07518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5CCF-C4B6-979C-6456-9C6D70C2A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BE2B-DFD6-D4A1-F270-4C851EF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Pasting chart as image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924C7C-C304-9BB6-0F06-7189B5EC8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92" y="1459145"/>
            <a:ext cx="8268119" cy="48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2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200D-AE3A-BCBC-6E29-8AE48D9F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Link to Excel workbook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25752B-A284-0474-6A45-972005869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52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E39CB-2A6B-FC12-FF97-586861DF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4BDB-B0D6-FB8C-784A-124000A0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Embed in PowerPoint deck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25752B-A284-0474-6A45-972005869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3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Method 1: Pasting chart as image</vt:lpstr>
      <vt:lpstr>Method 2: Link to Excel workbook</vt:lpstr>
      <vt:lpstr>Method 3: Embed in PowerPoint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3</cp:revision>
  <dcterms:created xsi:type="dcterms:W3CDTF">2024-10-14T17:19:46Z</dcterms:created>
  <dcterms:modified xsi:type="dcterms:W3CDTF">2024-10-15T19:30:09Z</dcterms:modified>
</cp:coreProperties>
</file>