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8" autoAdjust="0"/>
    <p:restoredTop sz="94660"/>
  </p:normalViewPr>
  <p:slideViewPr>
    <p:cSldViewPr snapToGrid="0">
      <p:cViewPr varScale="1">
        <p:scale>
          <a:sx n="58" d="100"/>
          <a:sy n="58" d="100"/>
        </p:scale>
        <p:origin x="36" y="5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8070-782A-6C62-6989-3815B8F5E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7972C-C8A0-2D77-92A4-FCA95A212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F0B7F-0FFA-4234-00C5-0FF03A93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A1FC-351F-44B3-B147-A71B60F2B70D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77429-49CD-24EF-46F2-818DE9F2D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CAF20-B840-4950-71BB-538FBFD5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742D-1C7F-4208-B9D1-5F8C9A2A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C188-2166-6E2B-F354-5EDFCA48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75506-4D7E-0213-9114-2BD8DEDF2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3B0D1-DC8D-4728-CCC0-F0975ABE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A1FC-351F-44B3-B147-A71B60F2B70D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88884-8FD7-4534-3376-ED2513E3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CB5C3-52C2-6A99-FB33-AB40540F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742D-1C7F-4208-B9D1-5F8C9A2A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5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056A4-59E0-8163-86B3-BEDE6AA35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B6444-BB1F-85E3-F7C2-58F506951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C0B51-711D-B738-7B5F-26EF51CD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A1FC-351F-44B3-B147-A71B60F2B70D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A78A8-56CB-F261-AEEE-BC97F3E2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59DA2-DBA8-A30B-7613-91A94827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742D-1C7F-4208-B9D1-5F8C9A2A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3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55CE-CCB4-1CB2-034B-44D68302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5C8C-D5C9-C906-00BA-C9C0A1F5C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BB433-46F0-5C03-0699-9E43FC34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A1FC-351F-44B3-B147-A71B60F2B70D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F052A-4FE3-5D53-4384-B5C91D55C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A168B-10A8-06C3-7DE5-F8BC3B1B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742D-1C7F-4208-B9D1-5F8C9A2A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8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F4BB-E173-AD2E-E2EF-326AC299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D290D-66CC-5E6F-0627-C1AC72D5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D5889-B89F-5737-9DCE-0AB0F06B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A1FC-351F-44B3-B147-A71B60F2B70D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2AB14-E410-7355-2D35-8840B4F7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AF750-4C8F-FD98-2CDD-FB8A1074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742D-1C7F-4208-B9D1-5F8C9A2A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4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6CB8-8207-4F33-8BA9-501AF78E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48DCC-8034-38C6-7C0B-E757C1F6A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043D2-81C7-FD91-BB79-C1079250E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69C1B-5376-D998-F62D-1B9D6FD4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A1FC-351F-44B3-B147-A71B60F2B70D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B36D4-2E2A-7315-75BF-CFC51EDC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F2076-AFE9-E072-BFF6-A6171196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742D-1C7F-4208-B9D1-5F8C9A2A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0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DD87-40BF-5974-0CF4-89A40B60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7194A-21BE-766D-0CA8-1CD08C2A3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89C1B-91C7-D477-42EC-79E6FA393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1ED96-2C35-D14E-2F20-1452DBF1F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AF09DE-0E22-A5C1-50C2-CB633E28A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5633A4-B884-4E46-AF5F-7F18C92D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A1FC-351F-44B3-B147-A71B60F2B70D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6BC6C-4377-B5BC-BAD6-AFCE6B58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F35D9-9BF1-DDC9-BEA3-FBC5B282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742D-1C7F-4208-B9D1-5F8C9A2A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8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7E24-21C8-071A-6D04-F3734B09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A15A4-8587-9501-B469-109199E5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A1FC-351F-44B3-B147-A71B60F2B70D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83796-051C-5E2B-E97D-07A4F6D9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24ABB-1155-D6E5-AC44-F987028E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742D-1C7F-4208-B9D1-5F8C9A2A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3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3F0D5-FFFC-0D90-5BCB-C3F5381C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A1FC-351F-44B3-B147-A71B60F2B70D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B1CDA-B15F-44A1-B4B9-B657CDF2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B5EC0-A168-078F-06BB-3498E195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742D-1C7F-4208-B9D1-5F8C9A2A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9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6E22-05E7-F99B-FA44-C77DE4FD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05E44-6C0E-1C1A-02F9-20D8AB855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4AF8F-3EB8-FF1F-ECBA-BEADC4E53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537B6-FF54-C2C0-D54F-38AED7BE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A1FC-351F-44B3-B147-A71B60F2B70D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0EE32-0ED2-9832-8ECD-15688817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6FBC3-3856-4240-2389-7FF87B59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742D-1C7F-4208-B9D1-5F8C9A2A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8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5E0A-92C9-63CA-E6BE-80C21CDF8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F71699-9BBF-7CEE-4DAB-71BC27A2A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71A12-D490-F882-0246-6C2B03539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95D43-64E1-1A36-ADDF-C2FF6DF7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A1FC-351F-44B3-B147-A71B60F2B70D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94E43-F1F7-1464-BC04-89FE356B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56F79-D500-7495-0305-45B0FA1C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742D-1C7F-4208-B9D1-5F8C9A2A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1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8D5B7-C215-4A32-80CA-8655A8F3D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A3D84-AE58-89D7-B174-72DE6869B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BCBE6-83CD-8630-64D7-9ED43F2A5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27A1FC-351F-44B3-B147-A71B60F2B70D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27A6E-C714-185A-5B89-822A07518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F5CCF-C4B6-979C-6456-9C6D70C2A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8A742D-1C7F-4208-B9D1-5F8C9A2A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BE2B-DFD6-D4A1-F270-4C851EF1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Pasting chart as image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724DBC-82FA-47D1-E226-E62C2828E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9979" y="2882581"/>
            <a:ext cx="3792041" cy="22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26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Method 1: Pasting chart as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 Mount</dc:creator>
  <cp:lastModifiedBy>George Mount</cp:lastModifiedBy>
  <cp:revision>2</cp:revision>
  <dcterms:created xsi:type="dcterms:W3CDTF">2024-10-14T17:19:46Z</dcterms:created>
  <dcterms:modified xsi:type="dcterms:W3CDTF">2024-10-14T20:19:55Z</dcterms:modified>
</cp:coreProperties>
</file>