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425" r:id="rId3"/>
    <p:sldId id="426" r:id="rId4"/>
    <p:sldId id="414" r:id="rId5"/>
    <p:sldId id="427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246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tables and PivotTables for analytics &amp; AI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inkedinlearninginstructor #linkedinlearning | Thais Cooke | 80 comments">
            <a:extLst>
              <a:ext uri="{FF2B5EF4-FFF2-40B4-BE49-F238E27FC236}">
                <a16:creationId xmlns:a16="http://schemas.microsoft.com/office/drawing/2014/main" id="{56DF19FC-2B58-434B-CFB8-A560ADD4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695" y="5281683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Basics of creating, formatting, and operating on tables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Using Recommended Charts &amp; Recommended PivotTables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Natural language querying with Analyze Data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Basic data cleanup for AI with Power Query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Linkedin.com/in/gjmount</a:t>
            </a: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george@stringfestanalytics.com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62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Pragmatica</vt:lpstr>
      <vt:lpstr>Normafixed Tryout</vt:lpstr>
      <vt:lpstr>Arial</vt:lpstr>
      <vt:lpstr>Aliens &amp; cows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233</cp:revision>
  <dcterms:created xsi:type="dcterms:W3CDTF">2006-08-16T00:00:00Z</dcterms:created>
  <dcterms:modified xsi:type="dcterms:W3CDTF">2025-04-30T00:09:55Z</dcterms:modified>
  <dc:identifier>DADurESpNu8</dc:identifier>
</cp:coreProperties>
</file>