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Forecasting in Excel for Finance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Build reliable forecasts fast. Start simple, scale when needed.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Checklist</a:t>
            </a:r>
          </a:p>
          <a:p>
            <a:pPr>
              <a:defRPr sz="1800"/>
            </a:pPr>
            <a:r>
              <a:t>Resources</a:t>
            </a:r>
          </a:p>
          <a:p>
            <a:pPr>
              <a:defRPr sz="1800"/>
            </a:pPr>
            <a:r>
              <a:t>CTA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Forecast?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Revenue planning</a:t>
            </a:r>
          </a:p>
          <a:p>
            <a:pPr>
              <a:defRPr sz="1800"/>
            </a:pPr>
            <a:r>
              <a:t>Expense control</a:t>
            </a:r>
          </a:p>
          <a:p>
            <a:pPr>
              <a:defRPr sz="1800"/>
            </a:pPr>
            <a:r>
              <a:t>Cash runway</a:t>
            </a:r>
          </a:p>
          <a:p>
            <a:pPr>
              <a:defRPr sz="1800"/>
            </a:pPr>
            <a:r>
              <a:t>Stakeholder expectations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Trend</a:t>
            </a:r>
          </a:p>
          <a:p>
            <a:pPr>
              <a:defRPr sz="1800"/>
            </a:pPr>
            <a:r>
              <a:t>Seasonality</a:t>
            </a:r>
          </a:p>
          <a:p>
            <a:pPr>
              <a:defRPr sz="1800"/>
            </a:pPr>
            <a:r>
              <a:t>Horizon</a:t>
            </a:r>
          </a:p>
          <a:p>
            <a:pPr>
              <a:defRPr sz="1800"/>
            </a:pPr>
            <a:r>
              <a:t>Confidence Interval (CI)</a:t>
            </a:r>
          </a:p>
          <a:p>
            <a:pPr>
              <a:defRPr sz="1800"/>
            </a:pPr>
            <a:r>
              <a:t>Error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We'll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Forecast Sheet</a:t>
            </a:r>
          </a:p>
          <a:p>
            <a:pPr>
              <a:defRPr sz="1800"/>
            </a:pPr>
            <a:r>
              <a:t>FORECAST.ETS</a:t>
            </a:r>
          </a:p>
          <a:p>
            <a:pPr>
              <a:defRPr sz="1800"/>
            </a:pPr>
            <a:r>
              <a:t>FORECAST.LINEAR</a:t>
            </a:r>
          </a:p>
          <a:p>
            <a:pPr>
              <a:defRPr sz="1800"/>
            </a:pPr>
            <a:r>
              <a:t>Charts</a:t>
            </a:r>
          </a:p>
          <a:p>
            <a:pPr>
              <a:defRPr sz="1800"/>
            </a:pPr>
            <a:r>
              <a:t>Python in Excel (Holt-Winters)</a:t>
            </a:r>
          </a:p>
          <a:p>
            <a:pPr>
              <a:defRPr sz="1800"/>
            </a:pPr>
            <a:r>
              <a:t>Copilot prompts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1 Setup (Retail Sales)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Monthly, 10+ years</a:t>
            </a:r>
          </a:p>
          <a:p>
            <a:pPr>
              <a:defRPr sz="1800"/>
            </a:pPr>
            <a:r>
              <a:t>Steady trend + seasonality</a:t>
            </a:r>
          </a:p>
          <a:p>
            <a:pPr>
              <a:defRPr sz="1800"/>
            </a:pPr>
            <a:r>
              <a:t>Good for 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2 Setup (Outlays)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Single category outlay</a:t>
            </a:r>
          </a:p>
          <a:p>
            <a:pPr>
              <a:defRPr sz="1800"/>
            </a:pPr>
            <a:r>
              <a:t>Monthly 8–10 yrs</a:t>
            </a:r>
          </a:p>
          <a:p>
            <a:pPr>
              <a:defRPr sz="1800"/>
            </a:pPr>
            <a:r>
              <a:t>Seasonality likely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Presenting Forecasts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Clean charts</a:t>
            </a:r>
          </a:p>
          <a:p>
            <a:pPr>
              <a:defRPr sz="1800"/>
            </a:pPr>
            <a:r>
              <a:t>Label horizon</a:t>
            </a:r>
          </a:p>
          <a:p>
            <a:pPr>
              <a:defRPr sz="1800"/>
            </a:pPr>
            <a:r>
              <a:t>Show band</a:t>
            </a:r>
          </a:p>
          <a:p>
            <a:pPr>
              <a:defRPr sz="1800"/>
            </a:pPr>
            <a:r>
              <a:t>Scenario band (±5%)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in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Holt-Winters vs ETS</a:t>
            </a:r>
          </a:p>
          <a:p>
            <a:pPr>
              <a:defRPr sz="1800"/>
            </a:pPr>
            <a:r>
              <a:t>When Excel is enough vs when to escalate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Copilot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Explain</a:t>
            </a:r>
          </a:p>
          <a:p>
            <a:pPr>
              <a:defRPr sz="1800"/>
            </a:pPr>
            <a:r>
              <a:t>Summarize</a:t>
            </a:r>
          </a:p>
          <a:p>
            <a:pPr>
              <a:defRPr sz="1800"/>
            </a:pPr>
            <a:r>
              <a:t>Sanity-check assumptions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