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425" r:id="rId3"/>
    <p:sldId id="426" r:id="rId4"/>
    <p:sldId id="414" r:id="rId5"/>
    <p:sldId id="434" r:id="rId6"/>
    <p:sldId id="435" r:id="rId7"/>
    <p:sldId id="436" r:id="rId8"/>
    <p:sldId id="427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159</Words>
  <Application>Microsoft Office PowerPoint</Application>
  <PresentationFormat>Custom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Pragmatica</vt:lpstr>
      <vt:lpstr>Normafixed Tryout</vt:lpstr>
      <vt:lpstr>Aliens &amp; cows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229</cp:revision>
  <dcterms:created xsi:type="dcterms:W3CDTF">2006-08-16T00:00:00Z</dcterms:created>
  <dcterms:modified xsi:type="dcterms:W3CDTF">2024-10-22T19:31:58Z</dcterms:modified>
  <dc:identifier>DADurESpNu8</dc:identifier>
</cp:coreProperties>
</file>